
<file path=[Content_Types].xml><?xml version="1.0" encoding="utf-8"?>
<Types xmlns="http://schemas.openxmlformats.org/package/2006/content-types">
  <Default Extension="jfif" ContentType="image/jpeg"/>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76" r:id="rId2"/>
    <p:sldId id="278" r:id="rId3"/>
    <p:sldId id="277" r:id="rId4"/>
    <p:sldId id="279" r:id="rId5"/>
    <p:sldId id="280" r:id="rId6"/>
    <p:sldId id="281" r:id="rId7"/>
    <p:sldId id="282" r:id="rId8"/>
    <p:sldId id="283" r:id="rId9"/>
    <p:sldId id="284" r:id="rId10"/>
    <p:sldId id="286" r:id="rId11"/>
    <p:sldId id="287" r:id="rId12"/>
    <p:sldId id="288" r:id="rId13"/>
  </p:sldIdLst>
  <p:sldSz cx="9144000" cy="6858000" type="screen4x3"/>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D5D5F"/>
    <a:srgbClr val="DBDBD1"/>
    <a:srgbClr val="8A8B8D"/>
    <a:srgbClr val="E74F3A"/>
    <a:srgbClr val="FFFFFF"/>
    <a:srgbClr val="E8E8E8"/>
    <a:srgbClr val="E0E0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753"/>
    <p:restoredTop sz="85752" autoAdjust="0"/>
  </p:normalViewPr>
  <p:slideViewPr>
    <p:cSldViewPr>
      <p:cViewPr varScale="1">
        <p:scale>
          <a:sx n="95" d="100"/>
          <a:sy n="95" d="100"/>
        </p:scale>
        <p:origin x="1044"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8575" cap="rnd">
              <a:solidFill>
                <a:schemeClr val="accent1"/>
              </a:solidFill>
              <a:round/>
            </a:ln>
            <a:effectLst/>
          </c:spPr>
          <c:marker>
            <c:symbol val="circle"/>
            <c:size val="10"/>
            <c:spPr>
              <a:solidFill>
                <a:schemeClr val="bg2"/>
              </a:solidFill>
              <a:ln w="28575">
                <a:solidFill>
                  <a:schemeClr val="accent1"/>
                </a:solidFill>
                <a:round/>
              </a:ln>
              <a:effectLst/>
            </c:spPr>
          </c:marker>
          <c:cat>
            <c:numRef>
              <c:f>Sheet1!$A$2:$A$7</c:f>
              <c:numCache>
                <c:formatCode>General</c:formatCode>
                <c:ptCount val="6"/>
                <c:pt idx="0">
                  <c:v>2012</c:v>
                </c:pt>
                <c:pt idx="1">
                  <c:v>2014</c:v>
                </c:pt>
                <c:pt idx="2">
                  <c:v>2016</c:v>
                </c:pt>
                <c:pt idx="3">
                  <c:v>2018</c:v>
                </c:pt>
                <c:pt idx="4">
                  <c:v>2020</c:v>
                </c:pt>
                <c:pt idx="5">
                  <c:v>2022</c:v>
                </c:pt>
              </c:numCache>
            </c:numRef>
          </c:cat>
          <c:val>
            <c:numRef>
              <c:f>Sheet1!$B$2:$B$7</c:f>
              <c:numCache>
                <c:formatCode>General</c:formatCode>
                <c:ptCount val="6"/>
                <c:pt idx="0">
                  <c:v>35.299999999999997</c:v>
                </c:pt>
                <c:pt idx="1">
                  <c:v>45.5</c:v>
                </c:pt>
                <c:pt idx="2">
                  <c:v>32.5</c:v>
                </c:pt>
                <c:pt idx="3">
                  <c:v>24.5</c:v>
                </c:pt>
                <c:pt idx="4">
                  <c:v>29.2</c:v>
                </c:pt>
                <c:pt idx="5">
                  <c:v>33.1</c:v>
                </c:pt>
              </c:numCache>
            </c:numRef>
          </c:val>
          <c:smooth val="1"/>
          <c:extLst>
            <c:ext xmlns:c16="http://schemas.microsoft.com/office/drawing/2014/chart" uri="{C3380CC4-5D6E-409C-BE32-E72D297353CC}">
              <c16:uniqueId val="{00000000-2D07-485F-9429-6B2BD0EA41D8}"/>
            </c:ext>
          </c:extLst>
        </c:ser>
        <c:dLbls>
          <c:showLegendKey val="0"/>
          <c:showVal val="0"/>
          <c:showCatName val="0"/>
          <c:showSerName val="0"/>
          <c:showPercent val="0"/>
          <c:showBubbleSize val="0"/>
        </c:dLbls>
        <c:marker val="1"/>
        <c:smooth val="0"/>
        <c:axId val="491107967"/>
        <c:axId val="491109263"/>
      </c:lineChart>
      <c:dateAx>
        <c:axId val="491107967"/>
        <c:scaling>
          <c:orientation val="minMax"/>
        </c:scaling>
        <c:delete val="0"/>
        <c:axPos val="b"/>
        <c:numFmt formatCode="General" sourceLinked="0"/>
        <c:majorTickMark val="none"/>
        <c:minorTickMark val="none"/>
        <c:tickLblPos val="nextTo"/>
        <c:spPr>
          <a:noFill/>
          <a:ln w="9525" cap="flat" cmpd="sng" algn="ctr">
            <a:solidFill>
              <a:schemeClr val="bg1">
                <a:lumMod val="95000"/>
                <a:alpha val="10000"/>
              </a:schemeClr>
            </a:solidFill>
            <a:round/>
          </a:ln>
          <a:effectLst/>
        </c:spPr>
        <c:txPr>
          <a:bodyPr rot="-60000000" spcFirstLastPara="1" vertOverflow="ellipsis" vert="horz" wrap="square" anchor="ctr" anchorCtr="1"/>
          <a:lstStyle/>
          <a:p>
            <a:pPr>
              <a:defRPr sz="1200" b="0" i="0" u="none" strike="noStrike" kern="1200" cap="none" spc="0" normalizeH="0" baseline="0">
                <a:solidFill>
                  <a:schemeClr val="tx1">
                    <a:lumMod val="50000"/>
                    <a:lumOff val="50000"/>
                  </a:schemeClr>
                </a:solidFill>
                <a:latin typeface="+mn-lt"/>
                <a:ea typeface="+mn-ea"/>
                <a:cs typeface="+mn-cs"/>
              </a:defRPr>
            </a:pPr>
            <a:endParaRPr lang="en-US"/>
          </a:p>
        </c:txPr>
        <c:crossAx val="491109263"/>
        <c:crosses val="autoZero"/>
        <c:auto val="0"/>
        <c:lblOffset val="100"/>
        <c:baseTimeUnit val="days"/>
      </c:dateAx>
      <c:valAx>
        <c:axId val="491109263"/>
        <c:scaling>
          <c:orientation val="minMax"/>
        </c:scaling>
        <c:delete val="0"/>
        <c:axPos val="l"/>
        <c:numFmt formatCode="General" sourceLinked="1"/>
        <c:majorTickMark val="none"/>
        <c:minorTickMark val="none"/>
        <c:tickLblPos val="nextTo"/>
        <c:spPr>
          <a:noFill/>
          <a:ln>
            <a:solidFill>
              <a:schemeClr val="bg1">
                <a:lumMod val="95000"/>
                <a:alpha val="10000"/>
              </a:schemeClr>
            </a:solidFill>
          </a:ln>
          <a:effectLst/>
        </c:spPr>
        <c:txPr>
          <a:bodyPr rot="-60000000" spcFirstLastPara="1" vertOverflow="ellipsis" vert="horz" wrap="square" anchor="ctr" anchorCtr="1"/>
          <a:lstStyle/>
          <a:p>
            <a:pPr>
              <a:defRPr sz="1200" b="0" i="0" u="none" strike="noStrike" kern="1200" baseline="0">
                <a:solidFill>
                  <a:schemeClr val="tx1">
                    <a:lumMod val="50000"/>
                    <a:lumOff val="50000"/>
                  </a:schemeClr>
                </a:solidFill>
                <a:latin typeface="+mn-lt"/>
                <a:ea typeface="+mn-ea"/>
                <a:cs typeface="+mn-cs"/>
              </a:defRPr>
            </a:pPr>
            <a:endParaRPr lang="en-US"/>
          </a:p>
        </c:txPr>
        <c:crossAx val="491107967"/>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spPr>
            <a:ln w="38100">
              <a:solidFill>
                <a:schemeClr val="bg1"/>
              </a:solidFill>
            </a:ln>
          </c:spPr>
          <c:dPt>
            <c:idx val="0"/>
            <c:bubble3D val="0"/>
            <c:spPr>
              <a:solidFill>
                <a:schemeClr val="accent1"/>
              </a:solidFill>
              <a:ln w="38100">
                <a:solidFill>
                  <a:schemeClr val="bg1"/>
                </a:solidFill>
              </a:ln>
              <a:effectLst/>
            </c:spPr>
            <c:extLst>
              <c:ext xmlns:c16="http://schemas.microsoft.com/office/drawing/2014/chart" uri="{C3380CC4-5D6E-409C-BE32-E72D297353CC}">
                <c16:uniqueId val="{00000002-A61E-4C8E-83E9-8C272919A059}"/>
              </c:ext>
            </c:extLst>
          </c:dPt>
          <c:dPt>
            <c:idx val="1"/>
            <c:bubble3D val="0"/>
            <c:spPr>
              <a:solidFill>
                <a:schemeClr val="accent2"/>
              </a:solidFill>
              <a:ln w="38100">
                <a:solidFill>
                  <a:schemeClr val="bg1"/>
                </a:solidFill>
              </a:ln>
              <a:effectLst/>
            </c:spPr>
            <c:extLst>
              <c:ext xmlns:c16="http://schemas.microsoft.com/office/drawing/2014/chart" uri="{C3380CC4-5D6E-409C-BE32-E72D297353CC}">
                <c16:uniqueId val="{00000004-A61E-4C8E-83E9-8C272919A059}"/>
              </c:ext>
            </c:extLst>
          </c:dPt>
          <c:dPt>
            <c:idx val="2"/>
            <c:bubble3D val="0"/>
            <c:spPr>
              <a:solidFill>
                <a:schemeClr val="accent3"/>
              </a:solidFill>
              <a:ln w="38100">
                <a:solidFill>
                  <a:schemeClr val="bg1"/>
                </a:solidFill>
              </a:ln>
              <a:effectLst/>
            </c:spPr>
            <c:extLst>
              <c:ext xmlns:c16="http://schemas.microsoft.com/office/drawing/2014/chart" uri="{C3380CC4-5D6E-409C-BE32-E72D297353CC}">
                <c16:uniqueId val="{00000003-A61E-4C8E-83E9-8C272919A059}"/>
              </c:ext>
            </c:extLst>
          </c:dPt>
          <c:dLbls>
            <c:dLbl>
              <c:idx val="0"/>
              <c:layout>
                <c:manualLayout>
                  <c:x val="-0.23759704828978678"/>
                  <c:y val="0.14648937062786024"/>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61E-4C8E-83E9-8C272919A059}"/>
                </c:ext>
              </c:extLst>
            </c:dLbl>
            <c:dLbl>
              <c:idx val="1"/>
              <c:layout>
                <c:manualLayout>
                  <c:x val="-2.0359108718121291E-3"/>
                  <c:y val="-0.26133900764836304"/>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61E-4C8E-83E9-8C272919A059}"/>
                </c:ext>
              </c:extLst>
            </c:dLbl>
            <c:dLbl>
              <c:idx val="2"/>
              <c:layout>
                <c:manualLayout>
                  <c:x val="0.24561229558765793"/>
                  <c:y val="0.14649020133960577"/>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61E-4C8E-83E9-8C272919A059}"/>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accent4"/>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1st Qtr</c:v>
                </c:pt>
                <c:pt idx="1">
                  <c:v>2nd Qtr</c:v>
                </c:pt>
                <c:pt idx="2">
                  <c:v>3rd Qtr</c:v>
                </c:pt>
              </c:strCache>
            </c:strRef>
          </c:cat>
          <c:val>
            <c:numRef>
              <c:f>Sheet1!$B$2:$B$4</c:f>
              <c:numCache>
                <c:formatCode>General</c:formatCode>
                <c:ptCount val="3"/>
                <c:pt idx="0">
                  <c:v>33.299999999999997</c:v>
                </c:pt>
                <c:pt idx="1">
                  <c:v>33.299999999999997</c:v>
                </c:pt>
                <c:pt idx="2">
                  <c:v>33.299999999999997</c:v>
                </c:pt>
              </c:numCache>
            </c:numRef>
          </c:val>
          <c:extLst>
            <c:ext xmlns:c16="http://schemas.microsoft.com/office/drawing/2014/chart" uri="{C3380CC4-5D6E-409C-BE32-E72D297353CC}">
              <c16:uniqueId val="{00000000-A61E-4C8E-83E9-8C272919A059}"/>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32">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alpha val="54000"/>
          </a:schemeClr>
        </a:solidFill>
        <a:round/>
      </a:ln>
    </cs:spPr>
  </cs:gridlineMajor>
  <cs:gridlineMinor>
    <cs:lnRef idx="0"/>
    <cs:fillRef idx="0"/>
    <cs:effectRef idx="0"/>
    <cs:fontRef idx="minor">
      <a:schemeClr val="dk1"/>
    </cs:fontRef>
    <cs:spPr>
      <a:ln w="9525" cap="flat" cmpd="sng" algn="ctr">
        <a:solidFill>
          <a:schemeClr val="dk1">
            <a:lumMod val="15000"/>
            <a:lumOff val="85000"/>
            <a:alpha val="51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AB488F7-1FAC-40D2-BB7E-BA3CE28D8950}" type="datetimeFigureOut">
              <a:rPr lang="en-US" smtClean="0"/>
              <a:pPr/>
              <a:t>9/21/2022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A2D21D1-52E2-420B-B491-CFF6D7BB79FB}" type="slidenum">
              <a:rPr lang="en-US" smtClean="0"/>
              <a:pPr/>
              <a:t>‹#›</a:t>
            </a:fld>
            <a:endParaRPr lang="en-US"/>
          </a:p>
        </p:txBody>
      </p:sp>
    </p:spTree>
    <p:extLst>
      <p:ext uri="{BB962C8B-B14F-4D97-AF65-F5344CB8AC3E}">
        <p14:creationId xmlns:p14="http://schemas.microsoft.com/office/powerpoint/2010/main" val="2239478695"/>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1"/>
        </a:solidFill>
        <a:latin typeface="+mn-lt"/>
        <a:ea typeface="+mn-ea"/>
        <a:cs typeface="+mn-cs"/>
      </a:defRPr>
    </a:lvl1pPr>
    <a:lvl2pPr marL="609493" algn="l" defTabSz="1218987" rtl="0" eaLnBrk="1" latinLnBrk="0" hangingPunct="1">
      <a:defRPr sz="1600" kern="1200">
        <a:solidFill>
          <a:schemeClr val="tx1"/>
        </a:solidFill>
        <a:latin typeface="+mn-lt"/>
        <a:ea typeface="+mn-ea"/>
        <a:cs typeface="+mn-cs"/>
      </a:defRPr>
    </a:lvl2pPr>
    <a:lvl3pPr marL="1218987" algn="l" defTabSz="1218987" rtl="0" eaLnBrk="1" latinLnBrk="0" hangingPunct="1">
      <a:defRPr sz="1600" kern="1200">
        <a:solidFill>
          <a:schemeClr val="tx1"/>
        </a:solidFill>
        <a:latin typeface="+mn-lt"/>
        <a:ea typeface="+mn-ea"/>
        <a:cs typeface="+mn-cs"/>
      </a:defRPr>
    </a:lvl3pPr>
    <a:lvl4pPr marL="1828480" algn="l" defTabSz="1218987" rtl="0" eaLnBrk="1" latinLnBrk="0" hangingPunct="1">
      <a:defRPr sz="1600" kern="1200">
        <a:solidFill>
          <a:schemeClr val="tx1"/>
        </a:solidFill>
        <a:latin typeface="+mn-lt"/>
        <a:ea typeface="+mn-ea"/>
        <a:cs typeface="+mn-cs"/>
      </a:defRPr>
    </a:lvl4pPr>
    <a:lvl5pPr marL="2437973" algn="l" defTabSz="1218987" rtl="0" eaLnBrk="1" latinLnBrk="0" hangingPunct="1">
      <a:defRPr sz="1600" kern="1200">
        <a:solidFill>
          <a:schemeClr val="tx1"/>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IN" dirty="0"/>
              <a:t>https://unsplash.com/photos/nysVe5rsJtc</a:t>
            </a:r>
          </a:p>
        </p:txBody>
      </p:sp>
      <p:sp>
        <p:nvSpPr>
          <p:cNvPr id="4" name="Slide Number Placeholder 3"/>
          <p:cNvSpPr>
            <a:spLocks noGrp="1"/>
          </p:cNvSpPr>
          <p:nvPr>
            <p:ph type="sldNum" sz="quarter" idx="5"/>
          </p:nvPr>
        </p:nvSpPr>
        <p:spPr/>
        <p:txBody>
          <a:bodyPr/>
          <a:lstStyle/>
          <a:p>
            <a:fld id="{CA2D21D1-52E2-420B-B491-CFF6D7BB79FB}" type="slidenum">
              <a:rPr lang="en-US" smtClean="0"/>
              <a:pPr/>
              <a:t>2</a:t>
            </a:fld>
            <a:endParaRPr lang="en-US"/>
          </a:p>
        </p:txBody>
      </p:sp>
    </p:spTree>
    <p:extLst>
      <p:ext uri="{BB962C8B-B14F-4D97-AF65-F5344CB8AC3E}">
        <p14:creationId xmlns:p14="http://schemas.microsoft.com/office/powerpoint/2010/main" val="1439784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IN" dirty="0"/>
              <a:t>https://unsplash.com/photos/Jp-X63-an8U</a:t>
            </a:r>
          </a:p>
        </p:txBody>
      </p:sp>
      <p:sp>
        <p:nvSpPr>
          <p:cNvPr id="4" name="Slide Number Placeholder 3"/>
          <p:cNvSpPr>
            <a:spLocks noGrp="1"/>
          </p:cNvSpPr>
          <p:nvPr>
            <p:ph type="sldNum" sz="quarter" idx="5"/>
          </p:nvPr>
        </p:nvSpPr>
        <p:spPr/>
        <p:txBody>
          <a:bodyPr/>
          <a:lstStyle/>
          <a:p>
            <a:fld id="{CA2D21D1-52E2-420B-B491-CFF6D7BB79FB}" type="slidenum">
              <a:rPr lang="en-US" smtClean="0"/>
              <a:pPr/>
              <a:t>3</a:t>
            </a:fld>
            <a:endParaRPr lang="en-US"/>
          </a:p>
        </p:txBody>
      </p:sp>
    </p:spTree>
    <p:extLst>
      <p:ext uri="{BB962C8B-B14F-4D97-AF65-F5344CB8AC3E}">
        <p14:creationId xmlns:p14="http://schemas.microsoft.com/office/powerpoint/2010/main" val="35628445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IN" dirty="0"/>
              <a:t>https://unsplash.com/photos/W1yjvf5idqA</a:t>
            </a:r>
          </a:p>
        </p:txBody>
      </p:sp>
      <p:sp>
        <p:nvSpPr>
          <p:cNvPr id="4" name="Slide Number Placeholder 3"/>
          <p:cNvSpPr>
            <a:spLocks noGrp="1"/>
          </p:cNvSpPr>
          <p:nvPr>
            <p:ph type="sldNum" sz="quarter" idx="5"/>
          </p:nvPr>
        </p:nvSpPr>
        <p:spPr/>
        <p:txBody>
          <a:bodyPr/>
          <a:lstStyle/>
          <a:p>
            <a:fld id="{CA2D21D1-52E2-420B-B491-CFF6D7BB79FB}" type="slidenum">
              <a:rPr lang="en-US" smtClean="0"/>
              <a:pPr/>
              <a:t>5</a:t>
            </a:fld>
            <a:endParaRPr lang="en-US"/>
          </a:p>
        </p:txBody>
      </p:sp>
    </p:spTree>
    <p:extLst>
      <p:ext uri="{BB962C8B-B14F-4D97-AF65-F5344CB8AC3E}">
        <p14:creationId xmlns:p14="http://schemas.microsoft.com/office/powerpoint/2010/main" val="24310624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IN" dirty="0"/>
              <a:t>https://unsplash.com/photos/8eMsbDK3yOE</a:t>
            </a:r>
          </a:p>
          <a:p>
            <a:r>
              <a:rPr lang="en-IN" dirty="0"/>
              <a:t>https://unsplash.com/photos/sHRDic-K5FY</a:t>
            </a:r>
          </a:p>
          <a:p>
            <a:r>
              <a:rPr lang="en-IN" dirty="0"/>
              <a:t>https://unsplash.com/photos/besqApq3fxs</a:t>
            </a:r>
          </a:p>
          <a:p>
            <a:r>
              <a:rPr lang="en-IN" dirty="0"/>
              <a:t>https://unsplash.com/photos/CHfjAbWyu_8</a:t>
            </a:r>
          </a:p>
          <a:p>
            <a:r>
              <a:rPr lang="en-IN" dirty="0"/>
              <a:t>https://unsplash.com/photos/OoDulM8yljM</a:t>
            </a:r>
          </a:p>
        </p:txBody>
      </p:sp>
      <p:sp>
        <p:nvSpPr>
          <p:cNvPr id="4" name="Slide Number Placeholder 3"/>
          <p:cNvSpPr>
            <a:spLocks noGrp="1"/>
          </p:cNvSpPr>
          <p:nvPr>
            <p:ph type="sldNum" sz="quarter" idx="5"/>
          </p:nvPr>
        </p:nvSpPr>
        <p:spPr/>
        <p:txBody>
          <a:bodyPr/>
          <a:lstStyle/>
          <a:p>
            <a:fld id="{CA2D21D1-52E2-420B-B491-CFF6D7BB79FB}" type="slidenum">
              <a:rPr lang="en-US" smtClean="0"/>
              <a:pPr/>
              <a:t>6</a:t>
            </a:fld>
            <a:endParaRPr lang="en-US"/>
          </a:p>
        </p:txBody>
      </p:sp>
    </p:spTree>
    <p:extLst>
      <p:ext uri="{BB962C8B-B14F-4D97-AF65-F5344CB8AC3E}">
        <p14:creationId xmlns:p14="http://schemas.microsoft.com/office/powerpoint/2010/main" val="10716763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IN" dirty="0"/>
              <a:t>https://unsplash.com/photos/VBLHICVh-lI</a:t>
            </a:r>
          </a:p>
        </p:txBody>
      </p:sp>
      <p:sp>
        <p:nvSpPr>
          <p:cNvPr id="4" name="Slide Number Placeholder 3"/>
          <p:cNvSpPr>
            <a:spLocks noGrp="1"/>
          </p:cNvSpPr>
          <p:nvPr>
            <p:ph type="sldNum" sz="quarter" idx="5"/>
          </p:nvPr>
        </p:nvSpPr>
        <p:spPr/>
        <p:txBody>
          <a:bodyPr/>
          <a:lstStyle/>
          <a:p>
            <a:fld id="{CA2D21D1-52E2-420B-B491-CFF6D7BB79FB}" type="slidenum">
              <a:rPr lang="en-US" smtClean="0"/>
              <a:pPr/>
              <a:t>7</a:t>
            </a:fld>
            <a:endParaRPr lang="en-US"/>
          </a:p>
        </p:txBody>
      </p:sp>
    </p:spTree>
    <p:extLst>
      <p:ext uri="{BB962C8B-B14F-4D97-AF65-F5344CB8AC3E}">
        <p14:creationId xmlns:p14="http://schemas.microsoft.com/office/powerpoint/2010/main" val="1385712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IN" dirty="0"/>
              <a:t>https://unsplash.com/photos/Zz5LQe-VSMY</a:t>
            </a:r>
          </a:p>
          <a:p>
            <a:r>
              <a:rPr lang="en-IN" dirty="0"/>
              <a:t>https://unsplash.com/photos/DItYlc26zVI</a:t>
            </a:r>
          </a:p>
          <a:p>
            <a:r>
              <a:rPr lang="en-IN" dirty="0"/>
              <a:t>https://unsplash.com/photos/SJvDxw0azqw</a:t>
            </a:r>
          </a:p>
          <a:p>
            <a:endParaRPr lang="en-IN" dirty="0"/>
          </a:p>
        </p:txBody>
      </p:sp>
      <p:sp>
        <p:nvSpPr>
          <p:cNvPr id="4" name="Slide Number Placeholder 3"/>
          <p:cNvSpPr>
            <a:spLocks noGrp="1"/>
          </p:cNvSpPr>
          <p:nvPr>
            <p:ph type="sldNum" sz="quarter" idx="5"/>
          </p:nvPr>
        </p:nvSpPr>
        <p:spPr/>
        <p:txBody>
          <a:bodyPr/>
          <a:lstStyle/>
          <a:p>
            <a:fld id="{CA2D21D1-52E2-420B-B491-CFF6D7BB79FB}" type="slidenum">
              <a:rPr lang="en-US" smtClean="0"/>
              <a:pPr/>
              <a:t>9</a:t>
            </a:fld>
            <a:endParaRPr lang="en-US"/>
          </a:p>
        </p:txBody>
      </p:sp>
    </p:spTree>
    <p:extLst>
      <p:ext uri="{BB962C8B-B14F-4D97-AF65-F5344CB8AC3E}">
        <p14:creationId xmlns:p14="http://schemas.microsoft.com/office/powerpoint/2010/main" val="32320395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2D21D1-52E2-420B-B491-CFF6D7BB79FB}" type="slidenum">
              <a:rPr lang="en-US" smtClean="0"/>
              <a:pPr/>
              <a:t>10</a:t>
            </a:fld>
            <a:endParaRPr lang="en-US"/>
          </a:p>
        </p:txBody>
      </p:sp>
    </p:spTree>
    <p:extLst>
      <p:ext uri="{BB962C8B-B14F-4D97-AF65-F5344CB8AC3E}">
        <p14:creationId xmlns:p14="http://schemas.microsoft.com/office/powerpoint/2010/main" val="1533283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IN" dirty="0"/>
              <a:t>https://unsplash.com/photos/rItGZ4vquWk</a:t>
            </a:r>
          </a:p>
        </p:txBody>
      </p:sp>
      <p:sp>
        <p:nvSpPr>
          <p:cNvPr id="4" name="Slide Number Placeholder 3"/>
          <p:cNvSpPr>
            <a:spLocks noGrp="1"/>
          </p:cNvSpPr>
          <p:nvPr>
            <p:ph type="sldNum" sz="quarter" idx="5"/>
          </p:nvPr>
        </p:nvSpPr>
        <p:spPr/>
        <p:txBody>
          <a:bodyPr/>
          <a:lstStyle/>
          <a:p>
            <a:fld id="{CA2D21D1-52E2-420B-B491-CFF6D7BB79FB}" type="slidenum">
              <a:rPr lang="en-US" smtClean="0"/>
              <a:pPr/>
              <a:t>11</a:t>
            </a:fld>
            <a:endParaRPr lang="en-US"/>
          </a:p>
        </p:txBody>
      </p:sp>
    </p:spTree>
    <p:extLst>
      <p:ext uri="{BB962C8B-B14F-4D97-AF65-F5344CB8AC3E}">
        <p14:creationId xmlns:p14="http://schemas.microsoft.com/office/powerpoint/2010/main" val="24180753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70FD37E5-00E7-265A-ABCD-42739A43C3BC}"/>
              </a:ext>
            </a:extLst>
          </p:cNvPr>
          <p:cNvSpPr>
            <a:spLocks noGrp="1"/>
          </p:cNvSpPr>
          <p:nvPr>
            <p:ph type="pic" sz="quarter" idx="13"/>
          </p:nvPr>
        </p:nvSpPr>
        <p:spPr>
          <a:xfrm>
            <a:off x="0" y="0"/>
            <a:ext cx="9144000" cy="6858000"/>
          </a:xfrm>
        </p:spPr>
        <p:txBody>
          <a:bodyPr anchor="ctr"/>
          <a:lstStyle>
            <a:lvl1pPr marL="0" indent="0" algn="ctr">
              <a:buFontTx/>
              <a:buNone/>
              <a:defRPr/>
            </a:lvl1pPr>
          </a:lstStyle>
          <a:p>
            <a:endParaRPr lang="en-IN" dirty="0"/>
          </a:p>
        </p:txBody>
      </p:sp>
      <p:sp>
        <p:nvSpPr>
          <p:cNvPr id="11" name="Text Placeholder 10">
            <a:extLst>
              <a:ext uri="{FF2B5EF4-FFF2-40B4-BE49-F238E27FC236}">
                <a16:creationId xmlns:a16="http://schemas.microsoft.com/office/drawing/2014/main" id="{0DA93364-73D6-570C-4EDE-A5A34CBA1A96}"/>
              </a:ext>
            </a:extLst>
          </p:cNvPr>
          <p:cNvSpPr>
            <a:spLocks noGrp="1"/>
          </p:cNvSpPr>
          <p:nvPr>
            <p:ph type="body" sz="quarter" idx="14" hasCustomPrompt="1"/>
          </p:nvPr>
        </p:nvSpPr>
        <p:spPr>
          <a:xfrm>
            <a:off x="3011766" y="186267"/>
            <a:ext cx="3120468" cy="549275"/>
          </a:xfrm>
        </p:spPr>
        <p:txBody>
          <a:bodyPr anchor="ctr">
            <a:noAutofit/>
          </a:bodyPr>
          <a:lstStyle>
            <a:lvl1pPr marL="0" indent="0" algn="ctr">
              <a:buFontTx/>
              <a:buNone/>
              <a:defRPr sz="2000" b="1">
                <a:solidFill>
                  <a:schemeClr val="accent2"/>
                </a:solidFill>
                <a:latin typeface="+mn-lt"/>
              </a:defRPr>
            </a:lvl1pPr>
            <a:lvl2pPr marL="609494" indent="0">
              <a:buFontTx/>
              <a:buNone/>
              <a:defRPr/>
            </a:lvl2pPr>
            <a:lvl3pPr marL="1218986" indent="0">
              <a:buFontTx/>
              <a:buNone/>
              <a:defRPr/>
            </a:lvl3pPr>
            <a:lvl4pPr marL="1828480" indent="0">
              <a:buFontTx/>
              <a:buNone/>
              <a:defRPr/>
            </a:lvl4pPr>
            <a:lvl5pPr marL="2437973" indent="0">
              <a:buFontTx/>
              <a:buNone/>
              <a:defRPr/>
            </a:lvl5pPr>
          </a:lstStyle>
          <a:p>
            <a:pPr lvl="0"/>
            <a:r>
              <a:rPr lang="en-US" dirty="0"/>
              <a:t>Click To Edit Master Text</a:t>
            </a:r>
            <a:endParaRPr lang="en-IN" dirty="0"/>
          </a:p>
        </p:txBody>
      </p:sp>
      <p:sp>
        <p:nvSpPr>
          <p:cNvPr id="2" name="Title 1"/>
          <p:cNvSpPr>
            <a:spLocks noGrp="1"/>
          </p:cNvSpPr>
          <p:nvPr>
            <p:ph type="ctrTitle" hasCustomPrompt="1"/>
          </p:nvPr>
        </p:nvSpPr>
        <p:spPr>
          <a:xfrm>
            <a:off x="3098242" y="2139564"/>
            <a:ext cx="2910932" cy="2081524"/>
          </a:xfrm>
        </p:spPr>
        <p:txBody>
          <a:bodyPr anchor="ctr">
            <a:normAutofit/>
          </a:bodyPr>
          <a:lstStyle>
            <a:lvl1pPr algn="ctr">
              <a:lnSpc>
                <a:spcPct val="90000"/>
              </a:lnSpc>
              <a:defRPr lang="en-US" sz="4400" kern="1200" smtClean="0">
                <a:solidFill>
                  <a:schemeClr val="bg1"/>
                </a:solidFill>
                <a:latin typeface="Segoe UI Black" panose="020B0A02040204020203" pitchFamily="34" charset="0"/>
                <a:ea typeface="Segoe UI Black" panose="020B0A02040204020203" pitchFamily="34" charset="0"/>
                <a:cs typeface="+mj-cs"/>
              </a:defRPr>
            </a:lvl1pPr>
          </a:lstStyle>
          <a:p>
            <a:r>
              <a:rPr lang="en-US" dirty="0"/>
              <a:t>CLICK TO EDIT</a:t>
            </a:r>
          </a:p>
        </p:txBody>
      </p:sp>
    </p:spTree>
    <p:extLst>
      <p:ext uri="{BB962C8B-B14F-4D97-AF65-F5344CB8AC3E}">
        <p14:creationId xmlns:p14="http://schemas.microsoft.com/office/powerpoint/2010/main" val="1741541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oard Of Directors / Advisor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C843E1E-D8CF-290B-C2AF-40375D3897EE}"/>
              </a:ext>
            </a:extLst>
          </p:cNvPr>
          <p:cNvSpPr/>
          <p:nvPr userDrawn="1"/>
        </p:nvSpPr>
        <p:spPr>
          <a:xfrm>
            <a:off x="142354" y="188640"/>
            <a:ext cx="8859291" cy="648072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400"/>
          </a:p>
        </p:txBody>
      </p:sp>
      <p:sp>
        <p:nvSpPr>
          <p:cNvPr id="8" name="Text Placeholder 10">
            <a:extLst>
              <a:ext uri="{FF2B5EF4-FFF2-40B4-BE49-F238E27FC236}">
                <a16:creationId xmlns:a16="http://schemas.microsoft.com/office/drawing/2014/main" id="{A8201985-38C5-059C-02BC-A99F948AB4DF}"/>
              </a:ext>
            </a:extLst>
          </p:cNvPr>
          <p:cNvSpPr>
            <a:spLocks noGrp="1"/>
          </p:cNvSpPr>
          <p:nvPr>
            <p:ph type="body" sz="quarter" idx="14" hasCustomPrompt="1"/>
          </p:nvPr>
        </p:nvSpPr>
        <p:spPr>
          <a:xfrm>
            <a:off x="414214" y="636105"/>
            <a:ext cx="8334499" cy="1325218"/>
          </a:xfrm>
        </p:spPr>
        <p:txBody>
          <a:bodyPr wrap="square" tIns="0" bIns="0" anchor="t">
            <a:noAutofit/>
          </a:bodyPr>
          <a:lstStyle>
            <a:lvl1pPr marL="0" indent="0">
              <a:lnSpc>
                <a:spcPct val="80000"/>
              </a:lnSpc>
              <a:spcBef>
                <a:spcPts val="0"/>
              </a:spcBef>
              <a:buFontTx/>
              <a:buNone/>
              <a:defRPr sz="6000" b="1">
                <a:solidFill>
                  <a:schemeClr val="accent2"/>
                </a:solidFill>
                <a:latin typeface="Segoe UI Black" panose="020B0A02040204020203" pitchFamily="34" charset="0"/>
                <a:ea typeface="Segoe UI Black" panose="020B0A02040204020203" pitchFamily="34" charset="0"/>
              </a:defRPr>
            </a:lvl1pPr>
          </a:lstStyle>
          <a:p>
            <a:pPr lvl="0"/>
            <a:r>
              <a:rPr lang="en-US" dirty="0"/>
              <a:t>EDIT TITLE</a:t>
            </a:r>
            <a:endParaRPr lang="en-IN" dirty="0"/>
          </a:p>
        </p:txBody>
      </p:sp>
      <p:sp>
        <p:nvSpPr>
          <p:cNvPr id="25" name="Picture Placeholder 24">
            <a:extLst>
              <a:ext uri="{FF2B5EF4-FFF2-40B4-BE49-F238E27FC236}">
                <a16:creationId xmlns:a16="http://schemas.microsoft.com/office/drawing/2014/main" id="{7A9E8AD7-5219-9BDA-459B-0B5EC73C2A05}"/>
              </a:ext>
            </a:extLst>
          </p:cNvPr>
          <p:cNvSpPr>
            <a:spLocks noGrp="1"/>
          </p:cNvSpPr>
          <p:nvPr>
            <p:ph type="pic" sz="quarter" idx="16"/>
          </p:nvPr>
        </p:nvSpPr>
        <p:spPr>
          <a:xfrm>
            <a:off x="423754" y="2479036"/>
            <a:ext cx="1528708" cy="1958077"/>
          </a:xfrm>
          <a:custGeom>
            <a:avLst/>
            <a:gdLst>
              <a:gd name="connsiteX0" fmla="*/ 0 w 2037747"/>
              <a:gd name="connsiteY0" fmla="*/ 0 h 1640024"/>
              <a:gd name="connsiteX1" fmla="*/ 2037747 w 2037747"/>
              <a:gd name="connsiteY1" fmla="*/ 0 h 1640024"/>
              <a:gd name="connsiteX2" fmla="*/ 2037747 w 2037747"/>
              <a:gd name="connsiteY2" fmla="*/ 1640024 h 1640024"/>
              <a:gd name="connsiteX3" fmla="*/ 0 w 2037747"/>
              <a:gd name="connsiteY3" fmla="*/ 1640024 h 1640024"/>
            </a:gdLst>
            <a:ahLst/>
            <a:cxnLst>
              <a:cxn ang="0">
                <a:pos x="connsiteX0" y="connsiteY0"/>
              </a:cxn>
              <a:cxn ang="0">
                <a:pos x="connsiteX1" y="connsiteY1"/>
              </a:cxn>
              <a:cxn ang="0">
                <a:pos x="connsiteX2" y="connsiteY2"/>
              </a:cxn>
              <a:cxn ang="0">
                <a:pos x="connsiteX3" y="connsiteY3"/>
              </a:cxn>
            </a:cxnLst>
            <a:rect l="l" t="t" r="r" b="b"/>
            <a:pathLst>
              <a:path w="2037747" h="1640024">
                <a:moveTo>
                  <a:pt x="0" y="0"/>
                </a:moveTo>
                <a:lnTo>
                  <a:pt x="2037747" y="0"/>
                </a:lnTo>
                <a:lnTo>
                  <a:pt x="2037747" y="1640024"/>
                </a:lnTo>
                <a:lnTo>
                  <a:pt x="0" y="1640024"/>
                </a:lnTo>
                <a:close/>
              </a:path>
            </a:pathLst>
          </a:custGeom>
        </p:spPr>
        <p:txBody>
          <a:bodyPr wrap="square" anchor="ctr">
            <a:noAutofit/>
          </a:bodyPr>
          <a:lstStyle>
            <a:lvl1pPr marL="0" indent="0" algn="ctr">
              <a:buFontTx/>
              <a:buNone/>
              <a:defRPr sz="2400">
                <a:solidFill>
                  <a:schemeClr val="accent4"/>
                </a:solidFill>
              </a:defRPr>
            </a:lvl1pPr>
          </a:lstStyle>
          <a:p>
            <a:endParaRPr lang="en-IN"/>
          </a:p>
        </p:txBody>
      </p:sp>
      <p:sp>
        <p:nvSpPr>
          <p:cNvPr id="26" name="Picture Placeholder 25">
            <a:extLst>
              <a:ext uri="{FF2B5EF4-FFF2-40B4-BE49-F238E27FC236}">
                <a16:creationId xmlns:a16="http://schemas.microsoft.com/office/drawing/2014/main" id="{6D792045-DE3A-3419-CFE8-E5C87C3DA239}"/>
              </a:ext>
            </a:extLst>
          </p:cNvPr>
          <p:cNvSpPr>
            <a:spLocks noGrp="1"/>
          </p:cNvSpPr>
          <p:nvPr>
            <p:ph type="pic" sz="quarter" idx="17"/>
          </p:nvPr>
        </p:nvSpPr>
        <p:spPr>
          <a:xfrm>
            <a:off x="2115701" y="2479036"/>
            <a:ext cx="1528708" cy="1958077"/>
          </a:xfrm>
          <a:custGeom>
            <a:avLst/>
            <a:gdLst>
              <a:gd name="connsiteX0" fmla="*/ 0 w 2037747"/>
              <a:gd name="connsiteY0" fmla="*/ 0 h 1640024"/>
              <a:gd name="connsiteX1" fmla="*/ 2037747 w 2037747"/>
              <a:gd name="connsiteY1" fmla="*/ 0 h 1640024"/>
              <a:gd name="connsiteX2" fmla="*/ 2037747 w 2037747"/>
              <a:gd name="connsiteY2" fmla="*/ 1640024 h 1640024"/>
              <a:gd name="connsiteX3" fmla="*/ 0 w 2037747"/>
              <a:gd name="connsiteY3" fmla="*/ 1640024 h 1640024"/>
            </a:gdLst>
            <a:ahLst/>
            <a:cxnLst>
              <a:cxn ang="0">
                <a:pos x="connsiteX0" y="connsiteY0"/>
              </a:cxn>
              <a:cxn ang="0">
                <a:pos x="connsiteX1" y="connsiteY1"/>
              </a:cxn>
              <a:cxn ang="0">
                <a:pos x="connsiteX2" y="connsiteY2"/>
              </a:cxn>
              <a:cxn ang="0">
                <a:pos x="connsiteX3" y="connsiteY3"/>
              </a:cxn>
            </a:cxnLst>
            <a:rect l="l" t="t" r="r" b="b"/>
            <a:pathLst>
              <a:path w="2037747" h="1640024">
                <a:moveTo>
                  <a:pt x="0" y="0"/>
                </a:moveTo>
                <a:lnTo>
                  <a:pt x="2037747" y="0"/>
                </a:lnTo>
                <a:lnTo>
                  <a:pt x="2037747" y="1640024"/>
                </a:lnTo>
                <a:lnTo>
                  <a:pt x="0" y="1640024"/>
                </a:lnTo>
                <a:close/>
              </a:path>
            </a:pathLst>
          </a:custGeom>
        </p:spPr>
        <p:txBody>
          <a:bodyPr wrap="square" anchor="ctr">
            <a:noAutofit/>
          </a:bodyPr>
          <a:lstStyle>
            <a:lvl1pPr marL="0" indent="0" algn="ctr">
              <a:buFontTx/>
              <a:buNone/>
              <a:defRPr sz="2400">
                <a:solidFill>
                  <a:schemeClr val="accent4"/>
                </a:solidFill>
              </a:defRPr>
            </a:lvl1pPr>
          </a:lstStyle>
          <a:p>
            <a:endParaRPr lang="en-IN"/>
          </a:p>
        </p:txBody>
      </p:sp>
      <p:sp>
        <p:nvSpPr>
          <p:cNvPr id="27" name="Picture Placeholder 26">
            <a:extLst>
              <a:ext uri="{FF2B5EF4-FFF2-40B4-BE49-F238E27FC236}">
                <a16:creationId xmlns:a16="http://schemas.microsoft.com/office/drawing/2014/main" id="{D30A90FF-4C21-8A86-C21A-A0818447282F}"/>
              </a:ext>
            </a:extLst>
          </p:cNvPr>
          <p:cNvSpPr>
            <a:spLocks noGrp="1"/>
          </p:cNvSpPr>
          <p:nvPr>
            <p:ph type="pic" sz="quarter" idx="18"/>
          </p:nvPr>
        </p:nvSpPr>
        <p:spPr>
          <a:xfrm>
            <a:off x="3807646" y="2479036"/>
            <a:ext cx="1528708" cy="1958077"/>
          </a:xfrm>
          <a:custGeom>
            <a:avLst/>
            <a:gdLst>
              <a:gd name="connsiteX0" fmla="*/ 0 w 2037747"/>
              <a:gd name="connsiteY0" fmla="*/ 0 h 1640024"/>
              <a:gd name="connsiteX1" fmla="*/ 2037747 w 2037747"/>
              <a:gd name="connsiteY1" fmla="*/ 0 h 1640024"/>
              <a:gd name="connsiteX2" fmla="*/ 2037747 w 2037747"/>
              <a:gd name="connsiteY2" fmla="*/ 1640024 h 1640024"/>
              <a:gd name="connsiteX3" fmla="*/ 0 w 2037747"/>
              <a:gd name="connsiteY3" fmla="*/ 1640024 h 1640024"/>
            </a:gdLst>
            <a:ahLst/>
            <a:cxnLst>
              <a:cxn ang="0">
                <a:pos x="connsiteX0" y="connsiteY0"/>
              </a:cxn>
              <a:cxn ang="0">
                <a:pos x="connsiteX1" y="connsiteY1"/>
              </a:cxn>
              <a:cxn ang="0">
                <a:pos x="connsiteX2" y="connsiteY2"/>
              </a:cxn>
              <a:cxn ang="0">
                <a:pos x="connsiteX3" y="connsiteY3"/>
              </a:cxn>
            </a:cxnLst>
            <a:rect l="l" t="t" r="r" b="b"/>
            <a:pathLst>
              <a:path w="2037747" h="1640024">
                <a:moveTo>
                  <a:pt x="0" y="0"/>
                </a:moveTo>
                <a:lnTo>
                  <a:pt x="2037747" y="0"/>
                </a:lnTo>
                <a:lnTo>
                  <a:pt x="2037747" y="1640024"/>
                </a:lnTo>
                <a:lnTo>
                  <a:pt x="0" y="1640024"/>
                </a:lnTo>
                <a:close/>
              </a:path>
            </a:pathLst>
          </a:custGeom>
        </p:spPr>
        <p:txBody>
          <a:bodyPr wrap="square" anchor="ctr">
            <a:noAutofit/>
          </a:bodyPr>
          <a:lstStyle>
            <a:lvl1pPr marL="0" indent="0" algn="ctr">
              <a:buFontTx/>
              <a:buNone/>
              <a:defRPr sz="2400">
                <a:solidFill>
                  <a:schemeClr val="accent4"/>
                </a:solidFill>
              </a:defRPr>
            </a:lvl1pPr>
          </a:lstStyle>
          <a:p>
            <a:endParaRPr lang="en-IN"/>
          </a:p>
        </p:txBody>
      </p:sp>
      <p:sp>
        <p:nvSpPr>
          <p:cNvPr id="28" name="Picture Placeholder 27">
            <a:extLst>
              <a:ext uri="{FF2B5EF4-FFF2-40B4-BE49-F238E27FC236}">
                <a16:creationId xmlns:a16="http://schemas.microsoft.com/office/drawing/2014/main" id="{4AE29074-715C-E5C8-142D-046D6AACB914}"/>
              </a:ext>
            </a:extLst>
          </p:cNvPr>
          <p:cNvSpPr>
            <a:spLocks noGrp="1"/>
          </p:cNvSpPr>
          <p:nvPr>
            <p:ph type="pic" sz="quarter" idx="19"/>
          </p:nvPr>
        </p:nvSpPr>
        <p:spPr>
          <a:xfrm>
            <a:off x="5499593" y="2479036"/>
            <a:ext cx="1528708" cy="1958077"/>
          </a:xfrm>
          <a:custGeom>
            <a:avLst/>
            <a:gdLst>
              <a:gd name="connsiteX0" fmla="*/ 0 w 2037747"/>
              <a:gd name="connsiteY0" fmla="*/ 0 h 1640024"/>
              <a:gd name="connsiteX1" fmla="*/ 2037747 w 2037747"/>
              <a:gd name="connsiteY1" fmla="*/ 0 h 1640024"/>
              <a:gd name="connsiteX2" fmla="*/ 2037747 w 2037747"/>
              <a:gd name="connsiteY2" fmla="*/ 1640024 h 1640024"/>
              <a:gd name="connsiteX3" fmla="*/ 0 w 2037747"/>
              <a:gd name="connsiteY3" fmla="*/ 1640024 h 1640024"/>
            </a:gdLst>
            <a:ahLst/>
            <a:cxnLst>
              <a:cxn ang="0">
                <a:pos x="connsiteX0" y="connsiteY0"/>
              </a:cxn>
              <a:cxn ang="0">
                <a:pos x="connsiteX1" y="connsiteY1"/>
              </a:cxn>
              <a:cxn ang="0">
                <a:pos x="connsiteX2" y="connsiteY2"/>
              </a:cxn>
              <a:cxn ang="0">
                <a:pos x="connsiteX3" y="connsiteY3"/>
              </a:cxn>
            </a:cxnLst>
            <a:rect l="l" t="t" r="r" b="b"/>
            <a:pathLst>
              <a:path w="2037747" h="1640024">
                <a:moveTo>
                  <a:pt x="0" y="0"/>
                </a:moveTo>
                <a:lnTo>
                  <a:pt x="2037747" y="0"/>
                </a:lnTo>
                <a:lnTo>
                  <a:pt x="2037747" y="1640024"/>
                </a:lnTo>
                <a:lnTo>
                  <a:pt x="0" y="1640024"/>
                </a:lnTo>
                <a:close/>
              </a:path>
            </a:pathLst>
          </a:custGeom>
        </p:spPr>
        <p:txBody>
          <a:bodyPr wrap="square" anchor="ctr">
            <a:noAutofit/>
          </a:bodyPr>
          <a:lstStyle>
            <a:lvl1pPr marL="0" indent="0" algn="ctr">
              <a:buFontTx/>
              <a:buNone/>
              <a:defRPr sz="2400">
                <a:solidFill>
                  <a:schemeClr val="accent4"/>
                </a:solidFill>
              </a:defRPr>
            </a:lvl1pPr>
          </a:lstStyle>
          <a:p>
            <a:endParaRPr lang="en-IN"/>
          </a:p>
        </p:txBody>
      </p:sp>
      <p:sp>
        <p:nvSpPr>
          <p:cNvPr id="29" name="Picture Placeholder 28">
            <a:extLst>
              <a:ext uri="{FF2B5EF4-FFF2-40B4-BE49-F238E27FC236}">
                <a16:creationId xmlns:a16="http://schemas.microsoft.com/office/drawing/2014/main" id="{61DDB750-7ED1-3194-30A5-C0C1AE3B8357}"/>
              </a:ext>
            </a:extLst>
          </p:cNvPr>
          <p:cNvSpPr>
            <a:spLocks noGrp="1"/>
          </p:cNvSpPr>
          <p:nvPr>
            <p:ph type="pic" sz="quarter" idx="20"/>
          </p:nvPr>
        </p:nvSpPr>
        <p:spPr>
          <a:xfrm>
            <a:off x="7191538" y="2479036"/>
            <a:ext cx="1528708" cy="1958077"/>
          </a:xfrm>
          <a:custGeom>
            <a:avLst/>
            <a:gdLst>
              <a:gd name="connsiteX0" fmla="*/ 0 w 2037747"/>
              <a:gd name="connsiteY0" fmla="*/ 0 h 1640024"/>
              <a:gd name="connsiteX1" fmla="*/ 2037747 w 2037747"/>
              <a:gd name="connsiteY1" fmla="*/ 0 h 1640024"/>
              <a:gd name="connsiteX2" fmla="*/ 2037747 w 2037747"/>
              <a:gd name="connsiteY2" fmla="*/ 1640024 h 1640024"/>
              <a:gd name="connsiteX3" fmla="*/ 0 w 2037747"/>
              <a:gd name="connsiteY3" fmla="*/ 1640024 h 1640024"/>
            </a:gdLst>
            <a:ahLst/>
            <a:cxnLst>
              <a:cxn ang="0">
                <a:pos x="connsiteX0" y="connsiteY0"/>
              </a:cxn>
              <a:cxn ang="0">
                <a:pos x="connsiteX1" y="connsiteY1"/>
              </a:cxn>
              <a:cxn ang="0">
                <a:pos x="connsiteX2" y="connsiteY2"/>
              </a:cxn>
              <a:cxn ang="0">
                <a:pos x="connsiteX3" y="connsiteY3"/>
              </a:cxn>
            </a:cxnLst>
            <a:rect l="l" t="t" r="r" b="b"/>
            <a:pathLst>
              <a:path w="2037747" h="1640024">
                <a:moveTo>
                  <a:pt x="0" y="0"/>
                </a:moveTo>
                <a:lnTo>
                  <a:pt x="2037747" y="0"/>
                </a:lnTo>
                <a:lnTo>
                  <a:pt x="2037747" y="1640024"/>
                </a:lnTo>
                <a:lnTo>
                  <a:pt x="0" y="1640024"/>
                </a:lnTo>
                <a:close/>
              </a:path>
            </a:pathLst>
          </a:custGeom>
        </p:spPr>
        <p:txBody>
          <a:bodyPr wrap="square" anchor="ctr">
            <a:noAutofit/>
          </a:bodyPr>
          <a:lstStyle>
            <a:lvl1pPr marL="0" indent="0" algn="ctr">
              <a:buFontTx/>
              <a:buNone/>
              <a:defRPr sz="2400">
                <a:solidFill>
                  <a:schemeClr val="accent4"/>
                </a:solidFill>
              </a:defRPr>
            </a:lvl1pPr>
          </a:lstStyle>
          <a:p>
            <a:endParaRPr lang="en-IN"/>
          </a:p>
        </p:txBody>
      </p:sp>
    </p:spTree>
    <p:extLst>
      <p:ext uri="{BB962C8B-B14F-4D97-AF65-F5344CB8AC3E}">
        <p14:creationId xmlns:p14="http://schemas.microsoft.com/office/powerpoint/2010/main" val="40446729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inancial and Cap Tabl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C843E1E-D8CF-290B-C2AF-40375D3897EE}"/>
              </a:ext>
            </a:extLst>
          </p:cNvPr>
          <p:cNvSpPr/>
          <p:nvPr userDrawn="1"/>
        </p:nvSpPr>
        <p:spPr>
          <a:xfrm>
            <a:off x="142354" y="188640"/>
            <a:ext cx="8859291" cy="648072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400"/>
          </a:p>
        </p:txBody>
      </p:sp>
      <p:sp>
        <p:nvSpPr>
          <p:cNvPr id="8" name="Text Placeholder 10">
            <a:extLst>
              <a:ext uri="{FF2B5EF4-FFF2-40B4-BE49-F238E27FC236}">
                <a16:creationId xmlns:a16="http://schemas.microsoft.com/office/drawing/2014/main" id="{1A2E33D0-10FF-942E-2807-C35105D32C58}"/>
              </a:ext>
            </a:extLst>
          </p:cNvPr>
          <p:cNvSpPr>
            <a:spLocks noGrp="1"/>
          </p:cNvSpPr>
          <p:nvPr>
            <p:ph type="body" sz="quarter" idx="14" hasCustomPrompt="1"/>
          </p:nvPr>
        </p:nvSpPr>
        <p:spPr>
          <a:xfrm>
            <a:off x="414214" y="636105"/>
            <a:ext cx="3887686" cy="1934817"/>
          </a:xfrm>
        </p:spPr>
        <p:txBody>
          <a:bodyPr wrap="square" tIns="0" bIns="0" anchor="t">
            <a:noAutofit/>
          </a:bodyPr>
          <a:lstStyle>
            <a:lvl1pPr marL="0" indent="0">
              <a:lnSpc>
                <a:spcPct val="80000"/>
              </a:lnSpc>
              <a:spcBef>
                <a:spcPts val="0"/>
              </a:spcBef>
              <a:buFontTx/>
              <a:buNone/>
              <a:defRPr sz="5400" b="1">
                <a:solidFill>
                  <a:schemeClr val="accent2"/>
                </a:solidFill>
                <a:latin typeface="Segoe UI Black" panose="020B0A02040204020203" pitchFamily="34" charset="0"/>
                <a:ea typeface="Segoe UI Black" panose="020B0A02040204020203" pitchFamily="34" charset="0"/>
              </a:defRPr>
            </a:lvl1pPr>
          </a:lstStyle>
          <a:p>
            <a:pPr lvl="0"/>
            <a:r>
              <a:rPr lang="en-US" dirty="0"/>
              <a:t>EDIT TITLE</a:t>
            </a:r>
            <a:endParaRPr lang="en-IN" dirty="0"/>
          </a:p>
        </p:txBody>
      </p:sp>
    </p:spTree>
    <p:extLst>
      <p:ext uri="{BB962C8B-B14F-4D97-AF65-F5344CB8AC3E}">
        <p14:creationId xmlns:p14="http://schemas.microsoft.com/office/powerpoint/2010/main" val="18996040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undraising">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FF3D0D6-4F1C-3621-A329-59B76CB8A558}"/>
              </a:ext>
            </a:extLst>
          </p:cNvPr>
          <p:cNvSpPr/>
          <p:nvPr userDrawn="1"/>
        </p:nvSpPr>
        <p:spPr>
          <a:xfrm>
            <a:off x="0" y="4221088"/>
            <a:ext cx="9144000" cy="26369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400"/>
          </a:p>
        </p:txBody>
      </p:sp>
      <p:sp>
        <p:nvSpPr>
          <p:cNvPr id="4" name="Picture Placeholder 7">
            <a:extLst>
              <a:ext uri="{FF2B5EF4-FFF2-40B4-BE49-F238E27FC236}">
                <a16:creationId xmlns:a16="http://schemas.microsoft.com/office/drawing/2014/main" id="{37D08340-97AC-1A40-E160-51B007A1C6E9}"/>
              </a:ext>
            </a:extLst>
          </p:cNvPr>
          <p:cNvSpPr>
            <a:spLocks noGrp="1"/>
          </p:cNvSpPr>
          <p:nvPr>
            <p:ph type="pic" sz="quarter" idx="13"/>
          </p:nvPr>
        </p:nvSpPr>
        <p:spPr>
          <a:xfrm>
            <a:off x="0" y="174172"/>
            <a:ext cx="9144000" cy="5860869"/>
          </a:xfrm>
        </p:spPr>
        <p:txBody>
          <a:bodyPr anchor="ctr"/>
          <a:lstStyle>
            <a:lvl1pPr marL="0" indent="0" algn="ctr">
              <a:buFontTx/>
              <a:buNone/>
              <a:defRPr/>
            </a:lvl1pPr>
          </a:lstStyle>
          <a:p>
            <a:endParaRPr lang="en-IN" dirty="0"/>
          </a:p>
        </p:txBody>
      </p:sp>
      <p:sp>
        <p:nvSpPr>
          <p:cNvPr id="6" name="Text Placeholder 10">
            <a:extLst>
              <a:ext uri="{FF2B5EF4-FFF2-40B4-BE49-F238E27FC236}">
                <a16:creationId xmlns:a16="http://schemas.microsoft.com/office/drawing/2014/main" id="{FB9CA863-5B2A-420A-35D1-B43A613EBFA6}"/>
              </a:ext>
            </a:extLst>
          </p:cNvPr>
          <p:cNvSpPr>
            <a:spLocks noGrp="1"/>
          </p:cNvSpPr>
          <p:nvPr>
            <p:ph type="body" sz="quarter" idx="14" hasCustomPrompt="1"/>
          </p:nvPr>
        </p:nvSpPr>
        <p:spPr>
          <a:xfrm>
            <a:off x="1492856" y="3458096"/>
            <a:ext cx="3887686" cy="1555080"/>
          </a:xfrm>
        </p:spPr>
        <p:txBody>
          <a:bodyPr wrap="square" tIns="0" bIns="0" anchor="t">
            <a:noAutofit/>
          </a:bodyPr>
          <a:lstStyle>
            <a:lvl1pPr marL="0" indent="0">
              <a:lnSpc>
                <a:spcPct val="80000"/>
              </a:lnSpc>
              <a:spcBef>
                <a:spcPts val="0"/>
              </a:spcBef>
              <a:buFontTx/>
              <a:buNone/>
              <a:defRPr sz="5400" b="1">
                <a:solidFill>
                  <a:schemeClr val="accent2"/>
                </a:solidFill>
                <a:latin typeface="Segoe UI Black" panose="020B0A02040204020203" pitchFamily="34" charset="0"/>
                <a:ea typeface="Segoe UI Black" panose="020B0A02040204020203" pitchFamily="34" charset="0"/>
              </a:defRPr>
            </a:lvl1pPr>
          </a:lstStyle>
          <a:p>
            <a:pPr lvl="0"/>
            <a:r>
              <a:rPr lang="en-US" dirty="0"/>
              <a:t>EDIT TITLE</a:t>
            </a:r>
            <a:endParaRPr lang="en-IN" dirty="0"/>
          </a:p>
        </p:txBody>
      </p:sp>
    </p:spTree>
    <p:extLst>
      <p:ext uri="{BB962C8B-B14F-4D97-AF65-F5344CB8AC3E}">
        <p14:creationId xmlns:p14="http://schemas.microsoft.com/office/powerpoint/2010/main" val="31345201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n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C843E1E-D8CF-290B-C2AF-40375D3897EE}"/>
              </a:ext>
            </a:extLst>
          </p:cNvPr>
          <p:cNvSpPr/>
          <p:nvPr userDrawn="1"/>
        </p:nvSpPr>
        <p:spPr>
          <a:xfrm>
            <a:off x="142354" y="188640"/>
            <a:ext cx="8859291" cy="648072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400"/>
          </a:p>
        </p:txBody>
      </p:sp>
    </p:spTree>
    <p:extLst>
      <p:ext uri="{BB962C8B-B14F-4D97-AF65-F5344CB8AC3E}">
        <p14:creationId xmlns:p14="http://schemas.microsoft.com/office/powerpoint/2010/main" val="40111499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problem">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F854878E-10EE-2FFA-7567-90C2A59D060F}"/>
              </a:ext>
            </a:extLst>
          </p:cNvPr>
          <p:cNvSpPr>
            <a:spLocks noGrp="1"/>
          </p:cNvSpPr>
          <p:nvPr>
            <p:ph type="pic" sz="quarter" idx="13"/>
          </p:nvPr>
        </p:nvSpPr>
        <p:spPr>
          <a:xfrm>
            <a:off x="160463" y="196702"/>
            <a:ext cx="8823073" cy="6464596"/>
          </a:xfrm>
        </p:spPr>
        <p:txBody>
          <a:bodyPr anchor="ctr"/>
          <a:lstStyle>
            <a:lvl1pPr marL="0" indent="0" algn="ctr">
              <a:buFontTx/>
              <a:buNone/>
              <a:defRPr/>
            </a:lvl1pPr>
          </a:lstStyle>
          <a:p>
            <a:endParaRPr lang="en-IN" dirty="0"/>
          </a:p>
        </p:txBody>
      </p:sp>
      <p:sp>
        <p:nvSpPr>
          <p:cNvPr id="11" name="Text Placeholder 10">
            <a:extLst>
              <a:ext uri="{FF2B5EF4-FFF2-40B4-BE49-F238E27FC236}">
                <a16:creationId xmlns:a16="http://schemas.microsoft.com/office/drawing/2014/main" id="{BFD8091B-CF47-D9E1-4394-A894F42EAABE}"/>
              </a:ext>
            </a:extLst>
          </p:cNvPr>
          <p:cNvSpPr>
            <a:spLocks noGrp="1"/>
          </p:cNvSpPr>
          <p:nvPr>
            <p:ph type="body" sz="quarter" idx="14" hasCustomPrompt="1"/>
          </p:nvPr>
        </p:nvSpPr>
        <p:spPr>
          <a:xfrm>
            <a:off x="845046" y="476673"/>
            <a:ext cx="2644497" cy="947209"/>
          </a:xfrm>
        </p:spPr>
        <p:txBody>
          <a:bodyPr anchor="b">
            <a:noAutofit/>
          </a:bodyPr>
          <a:lstStyle>
            <a:lvl1pPr marL="0" indent="0">
              <a:buFontTx/>
              <a:buNone/>
              <a:defRPr sz="5400" b="1">
                <a:solidFill>
                  <a:schemeClr val="bg1"/>
                </a:solidFill>
                <a:latin typeface="Segoe UI Black" panose="020B0A02040204020203" pitchFamily="34" charset="0"/>
                <a:ea typeface="Segoe UI Black" panose="020B0A02040204020203" pitchFamily="34" charset="0"/>
              </a:defRPr>
            </a:lvl1pPr>
          </a:lstStyle>
          <a:p>
            <a:pPr lvl="0"/>
            <a:r>
              <a:rPr lang="en-US" dirty="0"/>
              <a:t>EDIT</a:t>
            </a:r>
            <a:endParaRPr lang="en-IN" dirty="0"/>
          </a:p>
        </p:txBody>
      </p:sp>
      <p:sp>
        <p:nvSpPr>
          <p:cNvPr id="13" name="Text Placeholder 12">
            <a:extLst>
              <a:ext uri="{FF2B5EF4-FFF2-40B4-BE49-F238E27FC236}">
                <a16:creationId xmlns:a16="http://schemas.microsoft.com/office/drawing/2014/main" id="{F3AD17E7-C29F-D36C-CD32-44D4023E9D02}"/>
              </a:ext>
            </a:extLst>
          </p:cNvPr>
          <p:cNvSpPr>
            <a:spLocks noGrp="1"/>
          </p:cNvSpPr>
          <p:nvPr>
            <p:ph type="body" sz="quarter" idx="15"/>
          </p:nvPr>
        </p:nvSpPr>
        <p:spPr>
          <a:xfrm>
            <a:off x="845046" y="1621166"/>
            <a:ext cx="2635660" cy="2599923"/>
          </a:xfrm>
        </p:spPr>
        <p:txBody>
          <a:bodyPr>
            <a:normAutofit/>
          </a:bodyPr>
          <a:lstStyle>
            <a:lvl1pPr marL="0" indent="0">
              <a:lnSpc>
                <a:spcPct val="110000"/>
              </a:lnSpc>
              <a:spcBef>
                <a:spcPts val="0"/>
              </a:spcBef>
              <a:buFontTx/>
              <a:buNone/>
              <a:defRPr sz="1600">
                <a:solidFill>
                  <a:schemeClr val="bg1"/>
                </a:solidFill>
                <a:latin typeface="+mn-lt"/>
              </a:defRPr>
            </a:lvl1pPr>
            <a:lvl2pPr marL="609494" indent="0">
              <a:buFontTx/>
              <a:buNone/>
              <a:defRPr/>
            </a:lvl2pPr>
            <a:lvl3pPr marL="1218986" indent="0">
              <a:buFontTx/>
              <a:buNone/>
              <a:defRPr/>
            </a:lvl3pPr>
            <a:lvl4pPr marL="1828480" indent="0">
              <a:buFontTx/>
              <a:buNone/>
              <a:defRPr/>
            </a:lvl4pPr>
            <a:lvl5pPr marL="2437973" indent="0">
              <a:buFontTx/>
              <a:buNone/>
              <a:defRPr/>
            </a:lvl5pPr>
          </a:lstStyle>
          <a:p>
            <a:pPr lvl="0"/>
            <a:r>
              <a:rPr lang="en-US" dirty="0"/>
              <a:t>Click to edit Master text styles</a:t>
            </a:r>
          </a:p>
        </p:txBody>
      </p:sp>
    </p:spTree>
    <p:extLst>
      <p:ext uri="{BB962C8B-B14F-4D97-AF65-F5344CB8AC3E}">
        <p14:creationId xmlns:p14="http://schemas.microsoft.com/office/powerpoint/2010/main" val="1681249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olu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352098F-3842-DB9E-CD3B-4B6B3FB4E84C}"/>
              </a:ext>
            </a:extLst>
          </p:cNvPr>
          <p:cNvSpPr/>
          <p:nvPr userDrawn="1"/>
        </p:nvSpPr>
        <p:spPr>
          <a:xfrm>
            <a:off x="142354" y="188640"/>
            <a:ext cx="8859291" cy="648072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400"/>
          </a:p>
        </p:txBody>
      </p:sp>
      <p:sp>
        <p:nvSpPr>
          <p:cNvPr id="7" name="Picture Placeholder 6">
            <a:extLst>
              <a:ext uri="{FF2B5EF4-FFF2-40B4-BE49-F238E27FC236}">
                <a16:creationId xmlns:a16="http://schemas.microsoft.com/office/drawing/2014/main" id="{8F9F9686-2826-8E68-2337-A47C0A507AF9}"/>
              </a:ext>
            </a:extLst>
          </p:cNvPr>
          <p:cNvSpPr>
            <a:spLocks noGrp="1"/>
          </p:cNvSpPr>
          <p:nvPr>
            <p:ph type="pic" sz="quarter" idx="10"/>
          </p:nvPr>
        </p:nvSpPr>
        <p:spPr>
          <a:xfrm>
            <a:off x="790781" y="944564"/>
            <a:ext cx="3727627" cy="3420541"/>
          </a:xfrm>
        </p:spPr>
        <p:txBody>
          <a:bodyPr anchor="ctr"/>
          <a:lstStyle>
            <a:lvl1pPr marL="0" indent="0" algn="ctr">
              <a:buFontTx/>
              <a:buNone/>
              <a:defRPr/>
            </a:lvl1pPr>
          </a:lstStyle>
          <a:p>
            <a:endParaRPr lang="en-IN"/>
          </a:p>
        </p:txBody>
      </p:sp>
      <p:sp>
        <p:nvSpPr>
          <p:cNvPr id="8" name="Text Placeholder 10">
            <a:extLst>
              <a:ext uri="{FF2B5EF4-FFF2-40B4-BE49-F238E27FC236}">
                <a16:creationId xmlns:a16="http://schemas.microsoft.com/office/drawing/2014/main" id="{63EA049E-3611-F79D-0ACF-B8EE1AD71F1A}"/>
              </a:ext>
            </a:extLst>
          </p:cNvPr>
          <p:cNvSpPr>
            <a:spLocks noGrp="1"/>
          </p:cNvSpPr>
          <p:nvPr>
            <p:ph type="body" sz="quarter" idx="14" hasCustomPrompt="1"/>
          </p:nvPr>
        </p:nvSpPr>
        <p:spPr>
          <a:xfrm>
            <a:off x="4881240" y="825501"/>
            <a:ext cx="3657659" cy="774701"/>
          </a:xfrm>
        </p:spPr>
        <p:txBody>
          <a:bodyPr anchor="ctr">
            <a:noAutofit/>
          </a:bodyPr>
          <a:lstStyle>
            <a:lvl1pPr marL="0" indent="0">
              <a:buFontTx/>
              <a:buNone/>
              <a:defRPr sz="7200" b="1">
                <a:solidFill>
                  <a:schemeClr val="accent2"/>
                </a:solidFill>
                <a:latin typeface="Segoe UI Black" panose="020B0A02040204020203" pitchFamily="34" charset="0"/>
                <a:ea typeface="Segoe UI Black" panose="020B0A02040204020203" pitchFamily="34" charset="0"/>
              </a:defRPr>
            </a:lvl1pPr>
          </a:lstStyle>
          <a:p>
            <a:pPr lvl="0"/>
            <a:r>
              <a:rPr lang="en-US" dirty="0"/>
              <a:t>EDIT TITLE</a:t>
            </a:r>
            <a:endParaRPr lang="en-IN" dirty="0"/>
          </a:p>
        </p:txBody>
      </p:sp>
      <p:sp>
        <p:nvSpPr>
          <p:cNvPr id="9" name="Text Placeholder 12">
            <a:extLst>
              <a:ext uri="{FF2B5EF4-FFF2-40B4-BE49-F238E27FC236}">
                <a16:creationId xmlns:a16="http://schemas.microsoft.com/office/drawing/2014/main" id="{DD8DE2DB-319C-9168-0B0B-2832B6AEBFB5}"/>
              </a:ext>
            </a:extLst>
          </p:cNvPr>
          <p:cNvSpPr>
            <a:spLocks noGrp="1"/>
          </p:cNvSpPr>
          <p:nvPr>
            <p:ph type="body" sz="quarter" idx="15"/>
          </p:nvPr>
        </p:nvSpPr>
        <p:spPr>
          <a:xfrm>
            <a:off x="4881385" y="1782322"/>
            <a:ext cx="3647721" cy="2095867"/>
          </a:xfrm>
        </p:spPr>
        <p:txBody>
          <a:bodyPr>
            <a:normAutofit/>
          </a:bodyPr>
          <a:lstStyle>
            <a:lvl1pPr marL="0" indent="0">
              <a:lnSpc>
                <a:spcPct val="110000"/>
              </a:lnSpc>
              <a:spcBef>
                <a:spcPts val="0"/>
              </a:spcBef>
              <a:buFontTx/>
              <a:buNone/>
              <a:defRPr sz="1800">
                <a:solidFill>
                  <a:schemeClr val="accent2"/>
                </a:solidFill>
                <a:latin typeface="+mn-lt"/>
              </a:defRPr>
            </a:lvl1pPr>
            <a:lvl2pPr marL="609494" indent="0">
              <a:buFontTx/>
              <a:buNone/>
              <a:defRPr/>
            </a:lvl2pPr>
            <a:lvl3pPr marL="1218986" indent="0">
              <a:buFontTx/>
              <a:buNone/>
              <a:defRPr/>
            </a:lvl3pPr>
            <a:lvl4pPr marL="1828480" indent="0">
              <a:buFontTx/>
              <a:buNone/>
              <a:defRPr/>
            </a:lvl4pPr>
            <a:lvl5pPr marL="2437973" indent="0">
              <a:buFontTx/>
              <a:buNone/>
              <a:defRPr/>
            </a:lvl5pPr>
          </a:lstStyle>
          <a:p>
            <a:pPr lvl="0"/>
            <a:r>
              <a:rPr lang="en-US" dirty="0"/>
              <a:t>Click to edit Master text styles</a:t>
            </a:r>
          </a:p>
        </p:txBody>
      </p:sp>
    </p:spTree>
    <p:extLst>
      <p:ext uri="{BB962C8B-B14F-4D97-AF65-F5344CB8AC3E}">
        <p14:creationId xmlns:p14="http://schemas.microsoft.com/office/powerpoint/2010/main" val="29469482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Why Now?">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352098F-3842-DB9E-CD3B-4B6B3FB4E84C}"/>
              </a:ext>
            </a:extLst>
          </p:cNvPr>
          <p:cNvSpPr/>
          <p:nvPr userDrawn="1"/>
        </p:nvSpPr>
        <p:spPr>
          <a:xfrm>
            <a:off x="1276775" y="188640"/>
            <a:ext cx="7724870" cy="648072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400" dirty="0"/>
          </a:p>
        </p:txBody>
      </p:sp>
      <p:sp>
        <p:nvSpPr>
          <p:cNvPr id="6" name="Text Placeholder 10">
            <a:extLst>
              <a:ext uri="{FF2B5EF4-FFF2-40B4-BE49-F238E27FC236}">
                <a16:creationId xmlns:a16="http://schemas.microsoft.com/office/drawing/2014/main" id="{EF5DBD2B-D7B5-360F-ACFA-3206A49D2E31}"/>
              </a:ext>
            </a:extLst>
          </p:cNvPr>
          <p:cNvSpPr>
            <a:spLocks noGrp="1"/>
          </p:cNvSpPr>
          <p:nvPr>
            <p:ph type="body" sz="quarter" idx="14" hasCustomPrompt="1"/>
          </p:nvPr>
        </p:nvSpPr>
        <p:spPr>
          <a:xfrm>
            <a:off x="1546876" y="476672"/>
            <a:ext cx="2430903" cy="1800200"/>
          </a:xfrm>
        </p:spPr>
        <p:txBody>
          <a:bodyPr tIns="0" bIns="0" anchor="t">
            <a:noAutofit/>
          </a:bodyPr>
          <a:lstStyle>
            <a:lvl1pPr marL="0" indent="0">
              <a:lnSpc>
                <a:spcPct val="80000"/>
              </a:lnSpc>
              <a:spcBef>
                <a:spcPts val="0"/>
              </a:spcBef>
              <a:buFontTx/>
              <a:buNone/>
              <a:defRPr sz="7200" b="1">
                <a:solidFill>
                  <a:schemeClr val="accent2"/>
                </a:solidFill>
                <a:latin typeface="Segoe UI Black" panose="020B0A02040204020203" pitchFamily="34" charset="0"/>
                <a:ea typeface="Segoe UI Black" panose="020B0A02040204020203" pitchFamily="34" charset="0"/>
              </a:defRPr>
            </a:lvl1pPr>
          </a:lstStyle>
          <a:p>
            <a:pPr lvl="0"/>
            <a:r>
              <a:rPr lang="en-US" dirty="0"/>
              <a:t>EDIT TITLE</a:t>
            </a:r>
            <a:endParaRPr lang="en-IN" dirty="0"/>
          </a:p>
        </p:txBody>
      </p:sp>
      <p:sp>
        <p:nvSpPr>
          <p:cNvPr id="10" name="Text Placeholder 12">
            <a:extLst>
              <a:ext uri="{FF2B5EF4-FFF2-40B4-BE49-F238E27FC236}">
                <a16:creationId xmlns:a16="http://schemas.microsoft.com/office/drawing/2014/main" id="{004AB2EF-3169-94B4-B023-35A456BB2466}"/>
              </a:ext>
            </a:extLst>
          </p:cNvPr>
          <p:cNvSpPr>
            <a:spLocks noGrp="1"/>
          </p:cNvSpPr>
          <p:nvPr>
            <p:ph type="body" sz="quarter" idx="15" hasCustomPrompt="1"/>
          </p:nvPr>
        </p:nvSpPr>
        <p:spPr>
          <a:xfrm>
            <a:off x="4082695" y="1371599"/>
            <a:ext cx="2910941" cy="882504"/>
          </a:xfrm>
        </p:spPr>
        <p:txBody>
          <a:bodyPr>
            <a:normAutofit/>
          </a:bodyPr>
          <a:lstStyle>
            <a:lvl1pPr marL="0" indent="0">
              <a:lnSpc>
                <a:spcPct val="110000"/>
              </a:lnSpc>
              <a:spcBef>
                <a:spcPts val="0"/>
              </a:spcBef>
              <a:buFontTx/>
              <a:buNone/>
              <a:defRPr sz="1400">
                <a:solidFill>
                  <a:schemeClr val="accent2"/>
                </a:solidFill>
                <a:latin typeface="+mn-lt"/>
              </a:defRPr>
            </a:lvl1pPr>
            <a:lvl2pPr marL="609494" indent="0">
              <a:buFontTx/>
              <a:buNone/>
              <a:defRPr/>
            </a:lvl2pPr>
            <a:lvl3pPr marL="1218986" indent="0">
              <a:buFontTx/>
              <a:buNone/>
              <a:defRPr/>
            </a:lvl3pPr>
            <a:lvl4pPr marL="1828480" indent="0">
              <a:buFontTx/>
              <a:buNone/>
              <a:defRPr/>
            </a:lvl4pPr>
            <a:lvl5pPr marL="2437973" indent="0">
              <a:buFontTx/>
              <a:buNone/>
              <a:defRPr/>
            </a:lvl5pPr>
          </a:lstStyle>
          <a:p>
            <a:pPr lvl="0"/>
            <a:r>
              <a:rPr lang="en-US" dirty="0"/>
              <a:t>Click to edit details</a:t>
            </a:r>
          </a:p>
        </p:txBody>
      </p:sp>
      <p:sp>
        <p:nvSpPr>
          <p:cNvPr id="11" name="Text Placeholder 12">
            <a:extLst>
              <a:ext uri="{FF2B5EF4-FFF2-40B4-BE49-F238E27FC236}">
                <a16:creationId xmlns:a16="http://schemas.microsoft.com/office/drawing/2014/main" id="{82171CFB-A367-47EB-E4AC-AB0A3C6D58FE}"/>
              </a:ext>
            </a:extLst>
          </p:cNvPr>
          <p:cNvSpPr>
            <a:spLocks noGrp="1"/>
          </p:cNvSpPr>
          <p:nvPr>
            <p:ph type="body" sz="quarter" idx="16" hasCustomPrompt="1"/>
          </p:nvPr>
        </p:nvSpPr>
        <p:spPr>
          <a:xfrm>
            <a:off x="4082695" y="467834"/>
            <a:ext cx="2910941" cy="818707"/>
          </a:xfrm>
        </p:spPr>
        <p:txBody>
          <a:bodyPr anchor="t">
            <a:normAutofit/>
          </a:bodyPr>
          <a:lstStyle>
            <a:lvl1pPr marL="0" indent="0">
              <a:lnSpc>
                <a:spcPct val="110000"/>
              </a:lnSpc>
              <a:spcBef>
                <a:spcPts val="0"/>
              </a:spcBef>
              <a:buFontTx/>
              <a:buNone/>
              <a:defRPr sz="2800" b="1">
                <a:solidFill>
                  <a:schemeClr val="accent2"/>
                </a:solidFill>
                <a:latin typeface="+mn-lt"/>
              </a:defRPr>
            </a:lvl1pPr>
            <a:lvl2pPr marL="609494" indent="0">
              <a:buFontTx/>
              <a:buNone/>
              <a:defRPr/>
            </a:lvl2pPr>
            <a:lvl3pPr marL="1218986" indent="0">
              <a:buFontTx/>
              <a:buNone/>
              <a:defRPr/>
            </a:lvl3pPr>
            <a:lvl4pPr marL="1828480" indent="0">
              <a:buFontTx/>
              <a:buNone/>
              <a:defRPr/>
            </a:lvl4pPr>
            <a:lvl5pPr marL="2437973" indent="0">
              <a:buFontTx/>
              <a:buNone/>
              <a:defRPr/>
            </a:lvl5pPr>
          </a:lstStyle>
          <a:p>
            <a:pPr lvl="0"/>
            <a:r>
              <a:rPr lang="en-US" dirty="0"/>
              <a:t>Click to edit title</a:t>
            </a:r>
          </a:p>
        </p:txBody>
      </p:sp>
    </p:spTree>
    <p:extLst>
      <p:ext uri="{BB962C8B-B14F-4D97-AF65-F5344CB8AC3E}">
        <p14:creationId xmlns:p14="http://schemas.microsoft.com/office/powerpoint/2010/main" val="813991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Market Siz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C843E1E-D8CF-290B-C2AF-40375D3897EE}"/>
              </a:ext>
            </a:extLst>
          </p:cNvPr>
          <p:cNvSpPr/>
          <p:nvPr userDrawn="1"/>
        </p:nvSpPr>
        <p:spPr>
          <a:xfrm>
            <a:off x="142354" y="188640"/>
            <a:ext cx="8859291" cy="648072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400"/>
          </a:p>
        </p:txBody>
      </p:sp>
      <p:sp>
        <p:nvSpPr>
          <p:cNvPr id="6" name="Text Placeholder 10">
            <a:extLst>
              <a:ext uri="{FF2B5EF4-FFF2-40B4-BE49-F238E27FC236}">
                <a16:creationId xmlns:a16="http://schemas.microsoft.com/office/drawing/2014/main" id="{EF5DBD2B-D7B5-360F-ACFA-3206A49D2E31}"/>
              </a:ext>
            </a:extLst>
          </p:cNvPr>
          <p:cNvSpPr>
            <a:spLocks noGrp="1"/>
          </p:cNvSpPr>
          <p:nvPr>
            <p:ph type="body" sz="quarter" idx="14" hasCustomPrompt="1"/>
          </p:nvPr>
        </p:nvSpPr>
        <p:spPr>
          <a:xfrm>
            <a:off x="414214" y="476672"/>
            <a:ext cx="3293465" cy="1944216"/>
          </a:xfrm>
        </p:spPr>
        <p:txBody>
          <a:bodyPr wrap="square" tIns="0" bIns="0" anchor="t">
            <a:noAutofit/>
          </a:bodyPr>
          <a:lstStyle>
            <a:lvl1pPr marL="0" indent="0">
              <a:lnSpc>
                <a:spcPct val="80000"/>
              </a:lnSpc>
              <a:spcBef>
                <a:spcPts val="0"/>
              </a:spcBef>
              <a:buFontTx/>
              <a:buNone/>
              <a:defRPr sz="7200" b="1">
                <a:solidFill>
                  <a:schemeClr val="accent2"/>
                </a:solidFill>
                <a:latin typeface="Segoe UI Black" panose="020B0A02040204020203" pitchFamily="34" charset="0"/>
                <a:ea typeface="Segoe UI Black" panose="020B0A02040204020203" pitchFamily="34" charset="0"/>
              </a:defRPr>
            </a:lvl1pPr>
          </a:lstStyle>
          <a:p>
            <a:pPr lvl="0"/>
            <a:r>
              <a:rPr lang="en-US" dirty="0"/>
              <a:t>EDIT TITLE</a:t>
            </a:r>
            <a:endParaRPr lang="en-IN" dirty="0"/>
          </a:p>
        </p:txBody>
      </p:sp>
      <p:sp>
        <p:nvSpPr>
          <p:cNvPr id="8" name="Picture Placeholder 6">
            <a:extLst>
              <a:ext uri="{FF2B5EF4-FFF2-40B4-BE49-F238E27FC236}">
                <a16:creationId xmlns:a16="http://schemas.microsoft.com/office/drawing/2014/main" id="{B6B462D4-CDA7-0CC6-12A5-5002CC37874F}"/>
              </a:ext>
            </a:extLst>
          </p:cNvPr>
          <p:cNvSpPr>
            <a:spLocks noGrp="1"/>
          </p:cNvSpPr>
          <p:nvPr>
            <p:ph type="pic" sz="quarter" idx="10"/>
          </p:nvPr>
        </p:nvSpPr>
        <p:spPr>
          <a:xfrm>
            <a:off x="5004160" y="191387"/>
            <a:ext cx="3997485" cy="6480719"/>
          </a:xfrm>
        </p:spPr>
        <p:txBody>
          <a:bodyPr anchor="ctr"/>
          <a:lstStyle>
            <a:lvl1pPr marL="0" indent="0" algn="ctr">
              <a:buFontTx/>
              <a:buNone/>
              <a:defRPr/>
            </a:lvl1pPr>
          </a:lstStyle>
          <a:p>
            <a:endParaRPr lang="en-IN" dirty="0"/>
          </a:p>
        </p:txBody>
      </p:sp>
    </p:spTree>
    <p:extLst>
      <p:ext uri="{BB962C8B-B14F-4D97-AF65-F5344CB8AC3E}">
        <p14:creationId xmlns:p14="http://schemas.microsoft.com/office/powerpoint/2010/main" val="10597598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etiti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C843E1E-D8CF-290B-C2AF-40375D3897EE}"/>
              </a:ext>
            </a:extLst>
          </p:cNvPr>
          <p:cNvSpPr/>
          <p:nvPr userDrawn="1"/>
        </p:nvSpPr>
        <p:spPr>
          <a:xfrm>
            <a:off x="142354" y="188640"/>
            <a:ext cx="8859291" cy="648072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400"/>
          </a:p>
        </p:txBody>
      </p:sp>
      <p:sp>
        <p:nvSpPr>
          <p:cNvPr id="6" name="Text Placeholder 10">
            <a:extLst>
              <a:ext uri="{FF2B5EF4-FFF2-40B4-BE49-F238E27FC236}">
                <a16:creationId xmlns:a16="http://schemas.microsoft.com/office/drawing/2014/main" id="{EF5DBD2B-D7B5-360F-ACFA-3206A49D2E31}"/>
              </a:ext>
            </a:extLst>
          </p:cNvPr>
          <p:cNvSpPr>
            <a:spLocks noGrp="1"/>
          </p:cNvSpPr>
          <p:nvPr>
            <p:ph type="body" sz="quarter" idx="14" hasCustomPrompt="1"/>
          </p:nvPr>
        </p:nvSpPr>
        <p:spPr>
          <a:xfrm>
            <a:off x="414213" y="380774"/>
            <a:ext cx="5994468" cy="1130526"/>
          </a:xfrm>
        </p:spPr>
        <p:txBody>
          <a:bodyPr tIns="0" bIns="0" anchor="ctr">
            <a:noAutofit/>
          </a:bodyPr>
          <a:lstStyle>
            <a:lvl1pPr marL="0" indent="0">
              <a:spcBef>
                <a:spcPts val="0"/>
              </a:spcBef>
              <a:buFontTx/>
              <a:buNone/>
              <a:defRPr sz="7200" b="1">
                <a:solidFill>
                  <a:schemeClr val="accent2"/>
                </a:solidFill>
                <a:latin typeface="Segoe UI Black" panose="020B0A02040204020203" pitchFamily="34" charset="0"/>
                <a:ea typeface="Segoe UI Black" panose="020B0A02040204020203" pitchFamily="34" charset="0"/>
              </a:defRPr>
            </a:lvl1pPr>
          </a:lstStyle>
          <a:p>
            <a:pPr lvl="0"/>
            <a:r>
              <a:rPr lang="en-US" dirty="0"/>
              <a:t>EDIT TITLE</a:t>
            </a:r>
            <a:endParaRPr lang="en-IN" dirty="0"/>
          </a:p>
        </p:txBody>
      </p:sp>
      <p:sp>
        <p:nvSpPr>
          <p:cNvPr id="22" name="Picture Placeholder 21">
            <a:extLst>
              <a:ext uri="{FF2B5EF4-FFF2-40B4-BE49-F238E27FC236}">
                <a16:creationId xmlns:a16="http://schemas.microsoft.com/office/drawing/2014/main" id="{A6A36DB8-E61C-23F1-BF9C-C31F0F65E400}"/>
              </a:ext>
            </a:extLst>
          </p:cNvPr>
          <p:cNvSpPr>
            <a:spLocks noGrp="1"/>
          </p:cNvSpPr>
          <p:nvPr>
            <p:ph type="pic" sz="quarter" idx="15"/>
          </p:nvPr>
        </p:nvSpPr>
        <p:spPr>
          <a:xfrm>
            <a:off x="412454" y="1700808"/>
            <a:ext cx="3025124" cy="2246768"/>
          </a:xfrm>
          <a:custGeom>
            <a:avLst/>
            <a:gdLst>
              <a:gd name="connsiteX0" fmla="*/ 0 w 4032448"/>
              <a:gd name="connsiteY0" fmla="*/ 0 h 2246768"/>
              <a:gd name="connsiteX1" fmla="*/ 4032448 w 4032448"/>
              <a:gd name="connsiteY1" fmla="*/ 0 h 2246768"/>
              <a:gd name="connsiteX2" fmla="*/ 4032448 w 4032448"/>
              <a:gd name="connsiteY2" fmla="*/ 2246768 h 2246768"/>
              <a:gd name="connsiteX3" fmla="*/ 0 w 4032448"/>
              <a:gd name="connsiteY3" fmla="*/ 2246768 h 2246768"/>
            </a:gdLst>
            <a:ahLst/>
            <a:cxnLst>
              <a:cxn ang="0">
                <a:pos x="connsiteX0" y="connsiteY0"/>
              </a:cxn>
              <a:cxn ang="0">
                <a:pos x="connsiteX1" y="connsiteY1"/>
              </a:cxn>
              <a:cxn ang="0">
                <a:pos x="connsiteX2" y="connsiteY2"/>
              </a:cxn>
              <a:cxn ang="0">
                <a:pos x="connsiteX3" y="connsiteY3"/>
              </a:cxn>
            </a:cxnLst>
            <a:rect l="l" t="t" r="r" b="b"/>
            <a:pathLst>
              <a:path w="4032448" h="2246768">
                <a:moveTo>
                  <a:pt x="0" y="0"/>
                </a:moveTo>
                <a:lnTo>
                  <a:pt x="4032448" y="0"/>
                </a:lnTo>
                <a:lnTo>
                  <a:pt x="4032448" y="2246768"/>
                </a:lnTo>
                <a:lnTo>
                  <a:pt x="0" y="2246768"/>
                </a:lnTo>
                <a:close/>
              </a:path>
            </a:pathLst>
          </a:custGeom>
        </p:spPr>
        <p:txBody>
          <a:bodyPr wrap="square" anchor="ctr">
            <a:noAutofit/>
          </a:bodyPr>
          <a:lstStyle>
            <a:lvl1pPr marL="0" indent="0" algn="ctr">
              <a:buFontTx/>
              <a:buNone/>
              <a:defRPr sz="2800"/>
            </a:lvl1pPr>
          </a:lstStyle>
          <a:p>
            <a:endParaRPr lang="en-IN"/>
          </a:p>
        </p:txBody>
      </p:sp>
      <p:sp>
        <p:nvSpPr>
          <p:cNvPr id="23" name="Picture Placeholder 22">
            <a:extLst>
              <a:ext uri="{FF2B5EF4-FFF2-40B4-BE49-F238E27FC236}">
                <a16:creationId xmlns:a16="http://schemas.microsoft.com/office/drawing/2014/main" id="{E58E7AA4-1249-5061-F860-1C1A73703F84}"/>
              </a:ext>
            </a:extLst>
          </p:cNvPr>
          <p:cNvSpPr>
            <a:spLocks noGrp="1"/>
          </p:cNvSpPr>
          <p:nvPr>
            <p:ph type="pic" sz="quarter" idx="16"/>
          </p:nvPr>
        </p:nvSpPr>
        <p:spPr>
          <a:xfrm>
            <a:off x="3528034" y="1700808"/>
            <a:ext cx="2863064" cy="2246768"/>
          </a:xfrm>
          <a:custGeom>
            <a:avLst/>
            <a:gdLst>
              <a:gd name="connsiteX0" fmla="*/ 0 w 3816424"/>
              <a:gd name="connsiteY0" fmla="*/ 0 h 2246768"/>
              <a:gd name="connsiteX1" fmla="*/ 3816424 w 3816424"/>
              <a:gd name="connsiteY1" fmla="*/ 0 h 2246768"/>
              <a:gd name="connsiteX2" fmla="*/ 3816424 w 3816424"/>
              <a:gd name="connsiteY2" fmla="*/ 2246768 h 2246768"/>
              <a:gd name="connsiteX3" fmla="*/ 0 w 3816424"/>
              <a:gd name="connsiteY3" fmla="*/ 2246768 h 2246768"/>
            </a:gdLst>
            <a:ahLst/>
            <a:cxnLst>
              <a:cxn ang="0">
                <a:pos x="connsiteX0" y="connsiteY0"/>
              </a:cxn>
              <a:cxn ang="0">
                <a:pos x="connsiteX1" y="connsiteY1"/>
              </a:cxn>
              <a:cxn ang="0">
                <a:pos x="connsiteX2" y="connsiteY2"/>
              </a:cxn>
              <a:cxn ang="0">
                <a:pos x="connsiteX3" y="connsiteY3"/>
              </a:cxn>
            </a:cxnLst>
            <a:rect l="l" t="t" r="r" b="b"/>
            <a:pathLst>
              <a:path w="3816424" h="2246768">
                <a:moveTo>
                  <a:pt x="0" y="0"/>
                </a:moveTo>
                <a:lnTo>
                  <a:pt x="3816424" y="0"/>
                </a:lnTo>
                <a:lnTo>
                  <a:pt x="3816424" y="2246768"/>
                </a:lnTo>
                <a:lnTo>
                  <a:pt x="0" y="2246768"/>
                </a:lnTo>
                <a:close/>
              </a:path>
            </a:pathLst>
          </a:custGeom>
        </p:spPr>
        <p:txBody>
          <a:bodyPr wrap="square" anchor="ctr">
            <a:noAutofit/>
          </a:bodyPr>
          <a:lstStyle>
            <a:lvl1pPr marL="0" indent="0" algn="ctr">
              <a:buFontTx/>
              <a:buNone/>
              <a:defRPr sz="2800"/>
            </a:lvl1pPr>
          </a:lstStyle>
          <a:p>
            <a:endParaRPr lang="en-IN"/>
          </a:p>
        </p:txBody>
      </p:sp>
      <p:sp>
        <p:nvSpPr>
          <p:cNvPr id="21" name="Picture Placeholder 20">
            <a:extLst>
              <a:ext uri="{FF2B5EF4-FFF2-40B4-BE49-F238E27FC236}">
                <a16:creationId xmlns:a16="http://schemas.microsoft.com/office/drawing/2014/main" id="{540F0213-4CBB-4596-AF31-1DFF122BA1FC}"/>
              </a:ext>
            </a:extLst>
          </p:cNvPr>
          <p:cNvSpPr>
            <a:spLocks noGrp="1"/>
          </p:cNvSpPr>
          <p:nvPr>
            <p:ph type="pic" sz="quarter" idx="17"/>
          </p:nvPr>
        </p:nvSpPr>
        <p:spPr>
          <a:xfrm>
            <a:off x="412455" y="4063008"/>
            <a:ext cx="2222228" cy="2246768"/>
          </a:xfrm>
          <a:custGeom>
            <a:avLst/>
            <a:gdLst>
              <a:gd name="connsiteX0" fmla="*/ 0 w 2962199"/>
              <a:gd name="connsiteY0" fmla="*/ 0 h 2246768"/>
              <a:gd name="connsiteX1" fmla="*/ 2962199 w 2962199"/>
              <a:gd name="connsiteY1" fmla="*/ 0 h 2246768"/>
              <a:gd name="connsiteX2" fmla="*/ 2962199 w 2962199"/>
              <a:gd name="connsiteY2" fmla="*/ 2246768 h 2246768"/>
              <a:gd name="connsiteX3" fmla="*/ 0 w 2962199"/>
              <a:gd name="connsiteY3" fmla="*/ 2246768 h 2246768"/>
            </a:gdLst>
            <a:ahLst/>
            <a:cxnLst>
              <a:cxn ang="0">
                <a:pos x="connsiteX0" y="connsiteY0"/>
              </a:cxn>
              <a:cxn ang="0">
                <a:pos x="connsiteX1" y="connsiteY1"/>
              </a:cxn>
              <a:cxn ang="0">
                <a:pos x="connsiteX2" y="connsiteY2"/>
              </a:cxn>
              <a:cxn ang="0">
                <a:pos x="connsiteX3" y="connsiteY3"/>
              </a:cxn>
            </a:cxnLst>
            <a:rect l="l" t="t" r="r" b="b"/>
            <a:pathLst>
              <a:path w="2962199" h="2246768">
                <a:moveTo>
                  <a:pt x="0" y="0"/>
                </a:moveTo>
                <a:lnTo>
                  <a:pt x="2962199" y="0"/>
                </a:lnTo>
                <a:lnTo>
                  <a:pt x="2962199" y="2246768"/>
                </a:lnTo>
                <a:lnTo>
                  <a:pt x="0" y="2246768"/>
                </a:lnTo>
                <a:close/>
              </a:path>
            </a:pathLst>
          </a:custGeom>
        </p:spPr>
        <p:txBody>
          <a:bodyPr wrap="square" anchor="ctr">
            <a:noAutofit/>
          </a:bodyPr>
          <a:lstStyle>
            <a:lvl1pPr marL="0" indent="0" algn="ctr">
              <a:buFontTx/>
              <a:buNone/>
              <a:defRPr sz="2800"/>
            </a:lvl1pPr>
          </a:lstStyle>
          <a:p>
            <a:endParaRPr lang="en-IN" dirty="0"/>
          </a:p>
        </p:txBody>
      </p:sp>
      <p:sp>
        <p:nvSpPr>
          <p:cNvPr id="20" name="Picture Placeholder 19">
            <a:extLst>
              <a:ext uri="{FF2B5EF4-FFF2-40B4-BE49-F238E27FC236}">
                <a16:creationId xmlns:a16="http://schemas.microsoft.com/office/drawing/2014/main" id="{1390D6E4-AEEF-6CF4-2DBA-CA6AFD26C4E3}"/>
              </a:ext>
            </a:extLst>
          </p:cNvPr>
          <p:cNvSpPr>
            <a:spLocks noGrp="1"/>
          </p:cNvSpPr>
          <p:nvPr>
            <p:ph type="pic" sz="quarter" idx="18"/>
          </p:nvPr>
        </p:nvSpPr>
        <p:spPr>
          <a:xfrm>
            <a:off x="2723127" y="4063008"/>
            <a:ext cx="2847851" cy="2246768"/>
          </a:xfrm>
          <a:custGeom>
            <a:avLst/>
            <a:gdLst>
              <a:gd name="connsiteX0" fmla="*/ 0 w 3796146"/>
              <a:gd name="connsiteY0" fmla="*/ 0 h 2246768"/>
              <a:gd name="connsiteX1" fmla="*/ 3796146 w 3796146"/>
              <a:gd name="connsiteY1" fmla="*/ 0 h 2246768"/>
              <a:gd name="connsiteX2" fmla="*/ 3796146 w 3796146"/>
              <a:gd name="connsiteY2" fmla="*/ 2246768 h 2246768"/>
              <a:gd name="connsiteX3" fmla="*/ 0 w 3796146"/>
              <a:gd name="connsiteY3" fmla="*/ 2246768 h 2246768"/>
            </a:gdLst>
            <a:ahLst/>
            <a:cxnLst>
              <a:cxn ang="0">
                <a:pos x="connsiteX0" y="connsiteY0"/>
              </a:cxn>
              <a:cxn ang="0">
                <a:pos x="connsiteX1" y="connsiteY1"/>
              </a:cxn>
              <a:cxn ang="0">
                <a:pos x="connsiteX2" y="connsiteY2"/>
              </a:cxn>
              <a:cxn ang="0">
                <a:pos x="connsiteX3" y="connsiteY3"/>
              </a:cxn>
            </a:cxnLst>
            <a:rect l="l" t="t" r="r" b="b"/>
            <a:pathLst>
              <a:path w="3796146" h="2246768">
                <a:moveTo>
                  <a:pt x="0" y="0"/>
                </a:moveTo>
                <a:lnTo>
                  <a:pt x="3796146" y="0"/>
                </a:lnTo>
                <a:lnTo>
                  <a:pt x="3796146" y="2246768"/>
                </a:lnTo>
                <a:lnTo>
                  <a:pt x="0" y="2246768"/>
                </a:lnTo>
                <a:close/>
              </a:path>
            </a:pathLst>
          </a:custGeom>
        </p:spPr>
        <p:txBody>
          <a:bodyPr wrap="square" anchor="ctr">
            <a:noAutofit/>
          </a:bodyPr>
          <a:lstStyle>
            <a:lvl1pPr marL="0" indent="0" algn="ctr">
              <a:buFontTx/>
              <a:buNone/>
              <a:defRPr sz="2800"/>
            </a:lvl1pPr>
          </a:lstStyle>
          <a:p>
            <a:endParaRPr lang="en-IN"/>
          </a:p>
        </p:txBody>
      </p:sp>
      <p:sp>
        <p:nvSpPr>
          <p:cNvPr id="19" name="Picture Placeholder 18">
            <a:extLst>
              <a:ext uri="{FF2B5EF4-FFF2-40B4-BE49-F238E27FC236}">
                <a16:creationId xmlns:a16="http://schemas.microsoft.com/office/drawing/2014/main" id="{3E397F53-666C-D99A-C619-6B257F8124B2}"/>
              </a:ext>
            </a:extLst>
          </p:cNvPr>
          <p:cNvSpPr>
            <a:spLocks noGrp="1"/>
          </p:cNvSpPr>
          <p:nvPr>
            <p:ph type="pic" sz="quarter" idx="19"/>
          </p:nvPr>
        </p:nvSpPr>
        <p:spPr>
          <a:xfrm>
            <a:off x="5654127" y="4063008"/>
            <a:ext cx="3053991" cy="2246768"/>
          </a:xfrm>
          <a:custGeom>
            <a:avLst/>
            <a:gdLst>
              <a:gd name="connsiteX0" fmla="*/ 0 w 4070927"/>
              <a:gd name="connsiteY0" fmla="*/ 0 h 2246768"/>
              <a:gd name="connsiteX1" fmla="*/ 4070927 w 4070927"/>
              <a:gd name="connsiteY1" fmla="*/ 0 h 2246768"/>
              <a:gd name="connsiteX2" fmla="*/ 4070927 w 4070927"/>
              <a:gd name="connsiteY2" fmla="*/ 2246768 h 2246768"/>
              <a:gd name="connsiteX3" fmla="*/ 0 w 4070927"/>
              <a:gd name="connsiteY3" fmla="*/ 2246768 h 2246768"/>
            </a:gdLst>
            <a:ahLst/>
            <a:cxnLst>
              <a:cxn ang="0">
                <a:pos x="connsiteX0" y="connsiteY0"/>
              </a:cxn>
              <a:cxn ang="0">
                <a:pos x="connsiteX1" y="connsiteY1"/>
              </a:cxn>
              <a:cxn ang="0">
                <a:pos x="connsiteX2" y="connsiteY2"/>
              </a:cxn>
              <a:cxn ang="0">
                <a:pos x="connsiteX3" y="connsiteY3"/>
              </a:cxn>
            </a:cxnLst>
            <a:rect l="l" t="t" r="r" b="b"/>
            <a:pathLst>
              <a:path w="4070927" h="2246768">
                <a:moveTo>
                  <a:pt x="0" y="0"/>
                </a:moveTo>
                <a:lnTo>
                  <a:pt x="4070927" y="0"/>
                </a:lnTo>
                <a:lnTo>
                  <a:pt x="4070927" y="2246768"/>
                </a:lnTo>
                <a:lnTo>
                  <a:pt x="0" y="2246768"/>
                </a:lnTo>
                <a:close/>
              </a:path>
            </a:pathLst>
          </a:custGeom>
        </p:spPr>
        <p:txBody>
          <a:bodyPr wrap="square" anchor="ctr">
            <a:noAutofit/>
          </a:bodyPr>
          <a:lstStyle>
            <a:lvl1pPr marL="0" indent="0" algn="ctr">
              <a:buFontTx/>
              <a:buNone/>
              <a:defRPr sz="2800"/>
            </a:lvl1pPr>
          </a:lstStyle>
          <a:p>
            <a:endParaRPr lang="en-IN"/>
          </a:p>
        </p:txBody>
      </p:sp>
    </p:spTree>
    <p:extLst>
      <p:ext uri="{BB962C8B-B14F-4D97-AF65-F5344CB8AC3E}">
        <p14:creationId xmlns:p14="http://schemas.microsoft.com/office/powerpoint/2010/main" val="38940855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roduct">
    <p:bg>
      <p:bgPr>
        <a:solidFill>
          <a:schemeClr val="accent2"/>
        </a:solidFill>
        <a:effectLst/>
      </p:bgPr>
    </p:bg>
    <p:spTree>
      <p:nvGrpSpPr>
        <p:cNvPr id="1" name=""/>
        <p:cNvGrpSpPr/>
        <p:nvPr/>
      </p:nvGrpSpPr>
      <p:grpSpPr>
        <a:xfrm>
          <a:off x="0" y="0"/>
          <a:ext cx="0" cy="0"/>
          <a:chOff x="0" y="0"/>
          <a:chExt cx="0" cy="0"/>
        </a:xfrm>
      </p:grpSpPr>
      <p:sp>
        <p:nvSpPr>
          <p:cNvPr id="6" name="Text Placeholder 10">
            <a:extLst>
              <a:ext uri="{FF2B5EF4-FFF2-40B4-BE49-F238E27FC236}">
                <a16:creationId xmlns:a16="http://schemas.microsoft.com/office/drawing/2014/main" id="{EF5DBD2B-D7B5-360F-ACFA-3206A49D2E31}"/>
              </a:ext>
            </a:extLst>
          </p:cNvPr>
          <p:cNvSpPr>
            <a:spLocks noGrp="1"/>
          </p:cNvSpPr>
          <p:nvPr>
            <p:ph type="body" sz="quarter" idx="14" hasCustomPrompt="1"/>
          </p:nvPr>
        </p:nvSpPr>
        <p:spPr>
          <a:xfrm>
            <a:off x="399301" y="423081"/>
            <a:ext cx="3931579" cy="1111630"/>
          </a:xfrm>
        </p:spPr>
        <p:txBody>
          <a:bodyPr wrap="square" tIns="0" bIns="0" anchor="ctr">
            <a:noAutofit/>
          </a:bodyPr>
          <a:lstStyle>
            <a:lvl1pPr marL="0" indent="0" algn="l">
              <a:lnSpc>
                <a:spcPct val="100000"/>
              </a:lnSpc>
              <a:spcBef>
                <a:spcPts val="0"/>
              </a:spcBef>
              <a:buFontTx/>
              <a:buNone/>
              <a:defRPr sz="7200" b="1">
                <a:solidFill>
                  <a:schemeClr val="accent4"/>
                </a:solidFill>
                <a:latin typeface="Segoe UI Black" panose="020B0A02040204020203" pitchFamily="34" charset="0"/>
                <a:ea typeface="Segoe UI Black" panose="020B0A02040204020203" pitchFamily="34" charset="0"/>
              </a:defRPr>
            </a:lvl1pPr>
          </a:lstStyle>
          <a:p>
            <a:pPr lvl="0"/>
            <a:r>
              <a:rPr lang="en-US" dirty="0"/>
              <a:t>EDIT TITLE</a:t>
            </a:r>
            <a:endParaRPr lang="en-IN" dirty="0"/>
          </a:p>
        </p:txBody>
      </p:sp>
      <p:sp>
        <p:nvSpPr>
          <p:cNvPr id="8" name="Picture Placeholder 6">
            <a:extLst>
              <a:ext uri="{FF2B5EF4-FFF2-40B4-BE49-F238E27FC236}">
                <a16:creationId xmlns:a16="http://schemas.microsoft.com/office/drawing/2014/main" id="{B6B462D4-CDA7-0CC6-12A5-5002CC37874F}"/>
              </a:ext>
            </a:extLst>
          </p:cNvPr>
          <p:cNvSpPr>
            <a:spLocks noGrp="1"/>
          </p:cNvSpPr>
          <p:nvPr>
            <p:ph type="pic" sz="quarter" idx="10"/>
          </p:nvPr>
        </p:nvSpPr>
        <p:spPr>
          <a:xfrm>
            <a:off x="143339" y="1"/>
            <a:ext cx="4462481" cy="6851176"/>
          </a:xfrm>
        </p:spPr>
        <p:txBody>
          <a:bodyPr anchor="ctr"/>
          <a:lstStyle>
            <a:lvl1pPr marL="0" indent="0" algn="ctr">
              <a:buFontTx/>
              <a:buNone/>
              <a:defRPr/>
            </a:lvl1pPr>
          </a:lstStyle>
          <a:p>
            <a:endParaRPr lang="en-IN" dirty="0"/>
          </a:p>
        </p:txBody>
      </p:sp>
      <p:sp>
        <p:nvSpPr>
          <p:cNvPr id="12" name="Text Placeholder 12">
            <a:extLst>
              <a:ext uri="{FF2B5EF4-FFF2-40B4-BE49-F238E27FC236}">
                <a16:creationId xmlns:a16="http://schemas.microsoft.com/office/drawing/2014/main" id="{418A0AA2-406D-92DC-BBE7-76B2D28B8EC0}"/>
              </a:ext>
            </a:extLst>
          </p:cNvPr>
          <p:cNvSpPr>
            <a:spLocks noGrp="1"/>
          </p:cNvSpPr>
          <p:nvPr>
            <p:ph type="body" sz="quarter" idx="16" hasCustomPrompt="1"/>
          </p:nvPr>
        </p:nvSpPr>
        <p:spPr>
          <a:xfrm>
            <a:off x="5328281" y="1433015"/>
            <a:ext cx="2910941" cy="2729552"/>
          </a:xfrm>
        </p:spPr>
        <p:txBody>
          <a:bodyPr>
            <a:normAutofit/>
          </a:bodyPr>
          <a:lstStyle>
            <a:lvl1pPr marL="285750" indent="-285750">
              <a:lnSpc>
                <a:spcPct val="110000"/>
              </a:lnSpc>
              <a:spcBef>
                <a:spcPts val="1000"/>
              </a:spcBef>
              <a:buFont typeface="Wingdings" panose="05000000000000000000" pitchFamily="2" charset="2"/>
              <a:buChar char="Ø"/>
              <a:defRPr sz="2000">
                <a:solidFill>
                  <a:schemeClr val="accent4"/>
                </a:solidFill>
                <a:latin typeface="+mn-lt"/>
              </a:defRPr>
            </a:lvl1pPr>
            <a:lvl2pPr marL="609494" indent="0">
              <a:buFontTx/>
              <a:buNone/>
              <a:defRPr/>
            </a:lvl2pPr>
            <a:lvl3pPr marL="1218986" indent="0">
              <a:buFontTx/>
              <a:buNone/>
              <a:defRPr/>
            </a:lvl3pPr>
            <a:lvl4pPr marL="1828480" indent="0">
              <a:buFontTx/>
              <a:buNone/>
              <a:defRPr/>
            </a:lvl4pPr>
            <a:lvl5pPr marL="2437973" indent="0">
              <a:buFontTx/>
              <a:buNone/>
              <a:defRPr/>
            </a:lvl5pPr>
          </a:lstStyle>
          <a:p>
            <a:pPr lvl="0"/>
            <a:r>
              <a:rPr lang="en-US" dirty="0"/>
              <a:t>Click to edit details</a:t>
            </a:r>
          </a:p>
        </p:txBody>
      </p:sp>
      <p:sp>
        <p:nvSpPr>
          <p:cNvPr id="13" name="Text Placeholder 12">
            <a:extLst>
              <a:ext uri="{FF2B5EF4-FFF2-40B4-BE49-F238E27FC236}">
                <a16:creationId xmlns:a16="http://schemas.microsoft.com/office/drawing/2014/main" id="{EFB217D3-E796-2F9D-F9BA-FF10C3851C94}"/>
              </a:ext>
            </a:extLst>
          </p:cNvPr>
          <p:cNvSpPr>
            <a:spLocks noGrp="1"/>
          </p:cNvSpPr>
          <p:nvPr>
            <p:ph type="body" sz="quarter" idx="17" hasCustomPrompt="1"/>
          </p:nvPr>
        </p:nvSpPr>
        <p:spPr>
          <a:xfrm>
            <a:off x="5328281" y="685158"/>
            <a:ext cx="2910941" cy="570436"/>
          </a:xfrm>
        </p:spPr>
        <p:txBody>
          <a:bodyPr anchor="t">
            <a:normAutofit/>
          </a:bodyPr>
          <a:lstStyle>
            <a:lvl1pPr marL="0" indent="0">
              <a:lnSpc>
                <a:spcPct val="110000"/>
              </a:lnSpc>
              <a:spcBef>
                <a:spcPts val="0"/>
              </a:spcBef>
              <a:buFontTx/>
              <a:buNone/>
              <a:defRPr sz="2800" b="1">
                <a:solidFill>
                  <a:schemeClr val="accent4"/>
                </a:solidFill>
                <a:latin typeface="+mn-lt"/>
              </a:defRPr>
            </a:lvl1pPr>
            <a:lvl2pPr marL="609494" indent="0">
              <a:buFontTx/>
              <a:buNone/>
              <a:defRPr/>
            </a:lvl2pPr>
            <a:lvl3pPr marL="1218986" indent="0">
              <a:buFontTx/>
              <a:buNone/>
              <a:defRPr/>
            </a:lvl3pPr>
            <a:lvl4pPr marL="1828480" indent="0">
              <a:buFontTx/>
              <a:buNone/>
              <a:defRPr/>
            </a:lvl4pPr>
            <a:lvl5pPr marL="2437973" indent="0">
              <a:buFontTx/>
              <a:buNone/>
              <a:defRPr/>
            </a:lvl5pPr>
          </a:lstStyle>
          <a:p>
            <a:pPr lvl="0"/>
            <a:r>
              <a:rPr lang="en-US" dirty="0"/>
              <a:t>CLICK TO EDIT TITLE</a:t>
            </a:r>
          </a:p>
        </p:txBody>
      </p:sp>
    </p:spTree>
    <p:extLst>
      <p:ext uri="{BB962C8B-B14F-4D97-AF65-F5344CB8AC3E}">
        <p14:creationId xmlns:p14="http://schemas.microsoft.com/office/powerpoint/2010/main" val="3357138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usiness Model">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C843E1E-D8CF-290B-C2AF-40375D3897EE}"/>
              </a:ext>
            </a:extLst>
          </p:cNvPr>
          <p:cNvSpPr/>
          <p:nvPr userDrawn="1"/>
        </p:nvSpPr>
        <p:spPr>
          <a:xfrm>
            <a:off x="142354" y="188640"/>
            <a:ext cx="8859291" cy="648072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400"/>
          </a:p>
        </p:txBody>
      </p:sp>
      <p:sp>
        <p:nvSpPr>
          <p:cNvPr id="6" name="Text Placeholder 10">
            <a:extLst>
              <a:ext uri="{FF2B5EF4-FFF2-40B4-BE49-F238E27FC236}">
                <a16:creationId xmlns:a16="http://schemas.microsoft.com/office/drawing/2014/main" id="{EF5DBD2B-D7B5-360F-ACFA-3206A49D2E31}"/>
              </a:ext>
            </a:extLst>
          </p:cNvPr>
          <p:cNvSpPr>
            <a:spLocks noGrp="1"/>
          </p:cNvSpPr>
          <p:nvPr>
            <p:ph type="body" sz="quarter" idx="14" hasCustomPrompt="1"/>
          </p:nvPr>
        </p:nvSpPr>
        <p:spPr>
          <a:xfrm>
            <a:off x="414214" y="636105"/>
            <a:ext cx="3421654" cy="1855305"/>
          </a:xfrm>
        </p:spPr>
        <p:txBody>
          <a:bodyPr wrap="square" tIns="0" bIns="0" anchor="t">
            <a:noAutofit/>
          </a:bodyPr>
          <a:lstStyle>
            <a:lvl1pPr marL="0" indent="0">
              <a:lnSpc>
                <a:spcPct val="80000"/>
              </a:lnSpc>
              <a:spcBef>
                <a:spcPts val="0"/>
              </a:spcBef>
              <a:buFontTx/>
              <a:buNone/>
              <a:defRPr sz="7200" b="1">
                <a:solidFill>
                  <a:schemeClr val="accent2"/>
                </a:solidFill>
                <a:latin typeface="Segoe UI Black" panose="020B0A02040204020203" pitchFamily="34" charset="0"/>
                <a:ea typeface="Segoe UI Black" panose="020B0A02040204020203" pitchFamily="34" charset="0"/>
              </a:defRPr>
            </a:lvl1pPr>
          </a:lstStyle>
          <a:p>
            <a:pPr lvl="0"/>
            <a:r>
              <a:rPr lang="en-US" dirty="0"/>
              <a:t>EDIT TITLE</a:t>
            </a:r>
            <a:endParaRPr lang="en-IN" dirty="0"/>
          </a:p>
        </p:txBody>
      </p:sp>
      <p:sp>
        <p:nvSpPr>
          <p:cNvPr id="5" name="Text Placeholder 12">
            <a:extLst>
              <a:ext uri="{FF2B5EF4-FFF2-40B4-BE49-F238E27FC236}">
                <a16:creationId xmlns:a16="http://schemas.microsoft.com/office/drawing/2014/main" id="{93559F84-B5B0-F985-F144-9C1DDDFDDF0D}"/>
              </a:ext>
            </a:extLst>
          </p:cNvPr>
          <p:cNvSpPr>
            <a:spLocks noGrp="1"/>
          </p:cNvSpPr>
          <p:nvPr>
            <p:ph type="body" sz="quarter" idx="15" hasCustomPrompt="1"/>
          </p:nvPr>
        </p:nvSpPr>
        <p:spPr>
          <a:xfrm>
            <a:off x="397669" y="2536167"/>
            <a:ext cx="3449776" cy="3197089"/>
          </a:xfrm>
        </p:spPr>
        <p:txBody>
          <a:bodyPr>
            <a:normAutofit/>
          </a:bodyPr>
          <a:lstStyle>
            <a:lvl1pPr marL="0" indent="0">
              <a:lnSpc>
                <a:spcPct val="110000"/>
              </a:lnSpc>
              <a:spcBef>
                <a:spcPts val="0"/>
              </a:spcBef>
              <a:buFontTx/>
              <a:buNone/>
              <a:defRPr sz="1800">
                <a:solidFill>
                  <a:schemeClr val="accent2"/>
                </a:solidFill>
                <a:latin typeface="+mn-lt"/>
              </a:defRPr>
            </a:lvl1pPr>
            <a:lvl2pPr marL="609494" indent="0">
              <a:buFontTx/>
              <a:buNone/>
              <a:defRPr/>
            </a:lvl2pPr>
            <a:lvl3pPr marL="1218986" indent="0">
              <a:buFontTx/>
              <a:buNone/>
              <a:defRPr/>
            </a:lvl3pPr>
            <a:lvl4pPr marL="1828480" indent="0">
              <a:buFontTx/>
              <a:buNone/>
              <a:defRPr/>
            </a:lvl4pPr>
            <a:lvl5pPr marL="2437973" indent="0">
              <a:buFontTx/>
              <a:buNone/>
              <a:defRPr/>
            </a:lvl5pPr>
          </a:lstStyle>
          <a:p>
            <a:pPr lvl="0"/>
            <a:r>
              <a:rPr lang="en-US" dirty="0"/>
              <a:t>Click to edit details</a:t>
            </a:r>
          </a:p>
        </p:txBody>
      </p:sp>
    </p:spTree>
    <p:extLst>
      <p:ext uri="{BB962C8B-B14F-4D97-AF65-F5344CB8AC3E}">
        <p14:creationId xmlns:p14="http://schemas.microsoft.com/office/powerpoint/2010/main" val="8260776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ounding Team">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C843E1E-D8CF-290B-C2AF-40375D3897EE}"/>
              </a:ext>
            </a:extLst>
          </p:cNvPr>
          <p:cNvSpPr/>
          <p:nvPr userDrawn="1"/>
        </p:nvSpPr>
        <p:spPr>
          <a:xfrm>
            <a:off x="142354" y="188640"/>
            <a:ext cx="8859291" cy="648072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400"/>
          </a:p>
        </p:txBody>
      </p:sp>
      <p:sp>
        <p:nvSpPr>
          <p:cNvPr id="8" name="Text Placeholder 10">
            <a:extLst>
              <a:ext uri="{FF2B5EF4-FFF2-40B4-BE49-F238E27FC236}">
                <a16:creationId xmlns:a16="http://schemas.microsoft.com/office/drawing/2014/main" id="{A8201985-38C5-059C-02BC-A99F948AB4DF}"/>
              </a:ext>
            </a:extLst>
          </p:cNvPr>
          <p:cNvSpPr>
            <a:spLocks noGrp="1"/>
          </p:cNvSpPr>
          <p:nvPr>
            <p:ph type="body" sz="quarter" idx="14" hasCustomPrompt="1"/>
          </p:nvPr>
        </p:nvSpPr>
        <p:spPr>
          <a:xfrm>
            <a:off x="414214" y="636105"/>
            <a:ext cx="3887686" cy="1603513"/>
          </a:xfrm>
        </p:spPr>
        <p:txBody>
          <a:bodyPr wrap="square" tIns="0" bIns="0" anchor="t">
            <a:noAutofit/>
          </a:bodyPr>
          <a:lstStyle>
            <a:lvl1pPr marL="0" indent="0">
              <a:lnSpc>
                <a:spcPct val="80000"/>
              </a:lnSpc>
              <a:spcBef>
                <a:spcPts val="0"/>
              </a:spcBef>
              <a:buFontTx/>
              <a:buNone/>
              <a:defRPr sz="7200" b="1">
                <a:solidFill>
                  <a:schemeClr val="accent2"/>
                </a:solidFill>
                <a:latin typeface="Segoe UI Black" panose="020B0A02040204020203" pitchFamily="34" charset="0"/>
                <a:ea typeface="Segoe UI Black" panose="020B0A02040204020203" pitchFamily="34" charset="0"/>
              </a:defRPr>
            </a:lvl1pPr>
          </a:lstStyle>
          <a:p>
            <a:pPr lvl="0"/>
            <a:r>
              <a:rPr lang="en-US" dirty="0"/>
              <a:t>EDIT TITLE</a:t>
            </a:r>
            <a:endParaRPr lang="en-IN" dirty="0"/>
          </a:p>
        </p:txBody>
      </p:sp>
      <p:sp>
        <p:nvSpPr>
          <p:cNvPr id="10" name="Text Placeholder 12">
            <a:extLst>
              <a:ext uri="{FF2B5EF4-FFF2-40B4-BE49-F238E27FC236}">
                <a16:creationId xmlns:a16="http://schemas.microsoft.com/office/drawing/2014/main" id="{22122C73-1BDD-D093-B658-529ABFBA860D}"/>
              </a:ext>
            </a:extLst>
          </p:cNvPr>
          <p:cNvSpPr>
            <a:spLocks noGrp="1"/>
          </p:cNvSpPr>
          <p:nvPr>
            <p:ph type="body" sz="quarter" idx="15" hasCustomPrompt="1"/>
          </p:nvPr>
        </p:nvSpPr>
        <p:spPr>
          <a:xfrm>
            <a:off x="4583133" y="609601"/>
            <a:ext cx="4094392" cy="1457739"/>
          </a:xfrm>
        </p:spPr>
        <p:txBody>
          <a:bodyPr>
            <a:normAutofit/>
          </a:bodyPr>
          <a:lstStyle>
            <a:lvl1pPr marL="0" indent="0">
              <a:lnSpc>
                <a:spcPct val="110000"/>
              </a:lnSpc>
              <a:spcBef>
                <a:spcPts val="0"/>
              </a:spcBef>
              <a:buFontTx/>
              <a:buNone/>
              <a:defRPr sz="1800">
                <a:solidFill>
                  <a:schemeClr val="accent2"/>
                </a:solidFill>
                <a:latin typeface="+mn-lt"/>
              </a:defRPr>
            </a:lvl1pPr>
            <a:lvl2pPr marL="609494" indent="0">
              <a:buFontTx/>
              <a:buNone/>
              <a:defRPr/>
            </a:lvl2pPr>
            <a:lvl3pPr marL="1218986" indent="0">
              <a:buFontTx/>
              <a:buNone/>
              <a:defRPr/>
            </a:lvl3pPr>
            <a:lvl4pPr marL="1828480" indent="0">
              <a:buFontTx/>
              <a:buNone/>
              <a:defRPr/>
            </a:lvl4pPr>
            <a:lvl5pPr marL="2437973" indent="0">
              <a:buFontTx/>
              <a:buNone/>
              <a:defRPr/>
            </a:lvl5pPr>
          </a:lstStyle>
          <a:p>
            <a:pPr lvl="0"/>
            <a:r>
              <a:rPr lang="en-US" dirty="0"/>
              <a:t>Click to edit details</a:t>
            </a:r>
          </a:p>
        </p:txBody>
      </p:sp>
      <p:sp>
        <p:nvSpPr>
          <p:cNvPr id="17" name="Picture Placeholder 16">
            <a:extLst>
              <a:ext uri="{FF2B5EF4-FFF2-40B4-BE49-F238E27FC236}">
                <a16:creationId xmlns:a16="http://schemas.microsoft.com/office/drawing/2014/main" id="{059E2F45-9A23-614C-85A8-7E5436F6771C}"/>
              </a:ext>
            </a:extLst>
          </p:cNvPr>
          <p:cNvSpPr>
            <a:spLocks noGrp="1"/>
          </p:cNvSpPr>
          <p:nvPr>
            <p:ph type="pic" sz="quarter" idx="16"/>
          </p:nvPr>
        </p:nvSpPr>
        <p:spPr>
          <a:xfrm>
            <a:off x="625138" y="2492897"/>
            <a:ext cx="2428833" cy="1800335"/>
          </a:xfrm>
          <a:custGeom>
            <a:avLst/>
            <a:gdLst>
              <a:gd name="connsiteX0" fmla="*/ 0 w 3237601"/>
              <a:gd name="connsiteY0" fmla="*/ 0 h 1800335"/>
              <a:gd name="connsiteX1" fmla="*/ 3237601 w 3237601"/>
              <a:gd name="connsiteY1" fmla="*/ 0 h 1800335"/>
              <a:gd name="connsiteX2" fmla="*/ 3237601 w 3237601"/>
              <a:gd name="connsiteY2" fmla="*/ 1800335 h 1800335"/>
              <a:gd name="connsiteX3" fmla="*/ 0 w 3237601"/>
              <a:gd name="connsiteY3" fmla="*/ 1800335 h 1800335"/>
            </a:gdLst>
            <a:ahLst/>
            <a:cxnLst>
              <a:cxn ang="0">
                <a:pos x="connsiteX0" y="connsiteY0"/>
              </a:cxn>
              <a:cxn ang="0">
                <a:pos x="connsiteX1" y="connsiteY1"/>
              </a:cxn>
              <a:cxn ang="0">
                <a:pos x="connsiteX2" y="connsiteY2"/>
              </a:cxn>
              <a:cxn ang="0">
                <a:pos x="connsiteX3" y="connsiteY3"/>
              </a:cxn>
            </a:cxnLst>
            <a:rect l="l" t="t" r="r" b="b"/>
            <a:pathLst>
              <a:path w="3237601" h="1800335">
                <a:moveTo>
                  <a:pt x="0" y="0"/>
                </a:moveTo>
                <a:lnTo>
                  <a:pt x="3237601" y="0"/>
                </a:lnTo>
                <a:lnTo>
                  <a:pt x="3237601" y="1800335"/>
                </a:lnTo>
                <a:lnTo>
                  <a:pt x="0" y="1800335"/>
                </a:lnTo>
                <a:close/>
              </a:path>
            </a:pathLst>
          </a:custGeom>
        </p:spPr>
        <p:txBody>
          <a:bodyPr wrap="square" anchor="ctr">
            <a:noAutofit/>
          </a:bodyPr>
          <a:lstStyle>
            <a:lvl1pPr marL="0" indent="0" algn="ctr">
              <a:buFontTx/>
              <a:buNone/>
              <a:defRPr sz="2400">
                <a:solidFill>
                  <a:schemeClr val="accent4"/>
                </a:solidFill>
              </a:defRPr>
            </a:lvl1pPr>
          </a:lstStyle>
          <a:p>
            <a:endParaRPr lang="en-IN"/>
          </a:p>
        </p:txBody>
      </p:sp>
      <p:sp>
        <p:nvSpPr>
          <p:cNvPr id="18" name="Picture Placeholder 17">
            <a:extLst>
              <a:ext uri="{FF2B5EF4-FFF2-40B4-BE49-F238E27FC236}">
                <a16:creationId xmlns:a16="http://schemas.microsoft.com/office/drawing/2014/main" id="{6F5AE79E-863A-26CD-DD88-759F6BEE54AA}"/>
              </a:ext>
            </a:extLst>
          </p:cNvPr>
          <p:cNvSpPr>
            <a:spLocks noGrp="1"/>
          </p:cNvSpPr>
          <p:nvPr>
            <p:ph type="pic" sz="quarter" idx="17"/>
          </p:nvPr>
        </p:nvSpPr>
        <p:spPr>
          <a:xfrm>
            <a:off x="3357584" y="2492897"/>
            <a:ext cx="2428833" cy="1800335"/>
          </a:xfrm>
          <a:custGeom>
            <a:avLst/>
            <a:gdLst>
              <a:gd name="connsiteX0" fmla="*/ 0 w 3237601"/>
              <a:gd name="connsiteY0" fmla="*/ 0 h 1800335"/>
              <a:gd name="connsiteX1" fmla="*/ 3237601 w 3237601"/>
              <a:gd name="connsiteY1" fmla="*/ 0 h 1800335"/>
              <a:gd name="connsiteX2" fmla="*/ 3237601 w 3237601"/>
              <a:gd name="connsiteY2" fmla="*/ 1800335 h 1800335"/>
              <a:gd name="connsiteX3" fmla="*/ 0 w 3237601"/>
              <a:gd name="connsiteY3" fmla="*/ 1800335 h 1800335"/>
            </a:gdLst>
            <a:ahLst/>
            <a:cxnLst>
              <a:cxn ang="0">
                <a:pos x="connsiteX0" y="connsiteY0"/>
              </a:cxn>
              <a:cxn ang="0">
                <a:pos x="connsiteX1" y="connsiteY1"/>
              </a:cxn>
              <a:cxn ang="0">
                <a:pos x="connsiteX2" y="connsiteY2"/>
              </a:cxn>
              <a:cxn ang="0">
                <a:pos x="connsiteX3" y="connsiteY3"/>
              </a:cxn>
            </a:cxnLst>
            <a:rect l="l" t="t" r="r" b="b"/>
            <a:pathLst>
              <a:path w="3237601" h="1800335">
                <a:moveTo>
                  <a:pt x="0" y="0"/>
                </a:moveTo>
                <a:lnTo>
                  <a:pt x="3237601" y="0"/>
                </a:lnTo>
                <a:lnTo>
                  <a:pt x="3237601" y="1800335"/>
                </a:lnTo>
                <a:lnTo>
                  <a:pt x="0" y="1800335"/>
                </a:lnTo>
                <a:close/>
              </a:path>
            </a:pathLst>
          </a:custGeom>
        </p:spPr>
        <p:txBody>
          <a:bodyPr wrap="square" anchor="ctr">
            <a:noAutofit/>
          </a:bodyPr>
          <a:lstStyle>
            <a:lvl1pPr marL="0" indent="0" algn="ctr">
              <a:buFontTx/>
              <a:buNone/>
              <a:defRPr sz="2400">
                <a:solidFill>
                  <a:schemeClr val="accent4"/>
                </a:solidFill>
              </a:defRPr>
            </a:lvl1pPr>
          </a:lstStyle>
          <a:p>
            <a:endParaRPr lang="en-IN"/>
          </a:p>
        </p:txBody>
      </p:sp>
      <p:sp>
        <p:nvSpPr>
          <p:cNvPr id="19" name="Picture Placeholder 18">
            <a:extLst>
              <a:ext uri="{FF2B5EF4-FFF2-40B4-BE49-F238E27FC236}">
                <a16:creationId xmlns:a16="http://schemas.microsoft.com/office/drawing/2014/main" id="{0D0F2BF9-6566-A34C-7483-81A552A341F4}"/>
              </a:ext>
            </a:extLst>
          </p:cNvPr>
          <p:cNvSpPr>
            <a:spLocks noGrp="1"/>
          </p:cNvSpPr>
          <p:nvPr>
            <p:ph type="pic" sz="quarter" idx="18"/>
          </p:nvPr>
        </p:nvSpPr>
        <p:spPr>
          <a:xfrm>
            <a:off x="6090029" y="2492897"/>
            <a:ext cx="2428833" cy="1800335"/>
          </a:xfrm>
          <a:custGeom>
            <a:avLst/>
            <a:gdLst>
              <a:gd name="connsiteX0" fmla="*/ 0 w 3237601"/>
              <a:gd name="connsiteY0" fmla="*/ 0 h 1800335"/>
              <a:gd name="connsiteX1" fmla="*/ 3237601 w 3237601"/>
              <a:gd name="connsiteY1" fmla="*/ 0 h 1800335"/>
              <a:gd name="connsiteX2" fmla="*/ 3237601 w 3237601"/>
              <a:gd name="connsiteY2" fmla="*/ 1800335 h 1800335"/>
              <a:gd name="connsiteX3" fmla="*/ 0 w 3237601"/>
              <a:gd name="connsiteY3" fmla="*/ 1800335 h 1800335"/>
            </a:gdLst>
            <a:ahLst/>
            <a:cxnLst>
              <a:cxn ang="0">
                <a:pos x="connsiteX0" y="connsiteY0"/>
              </a:cxn>
              <a:cxn ang="0">
                <a:pos x="connsiteX1" y="connsiteY1"/>
              </a:cxn>
              <a:cxn ang="0">
                <a:pos x="connsiteX2" y="connsiteY2"/>
              </a:cxn>
              <a:cxn ang="0">
                <a:pos x="connsiteX3" y="connsiteY3"/>
              </a:cxn>
            </a:cxnLst>
            <a:rect l="l" t="t" r="r" b="b"/>
            <a:pathLst>
              <a:path w="3237601" h="1800335">
                <a:moveTo>
                  <a:pt x="0" y="0"/>
                </a:moveTo>
                <a:lnTo>
                  <a:pt x="3237601" y="0"/>
                </a:lnTo>
                <a:lnTo>
                  <a:pt x="3237601" y="1800335"/>
                </a:lnTo>
                <a:lnTo>
                  <a:pt x="0" y="1800335"/>
                </a:lnTo>
                <a:close/>
              </a:path>
            </a:pathLst>
          </a:custGeom>
        </p:spPr>
        <p:txBody>
          <a:bodyPr wrap="square" anchor="ctr">
            <a:noAutofit/>
          </a:bodyPr>
          <a:lstStyle>
            <a:lvl1pPr marL="0" indent="0" algn="ctr">
              <a:buFontTx/>
              <a:buNone/>
              <a:defRPr sz="2400">
                <a:solidFill>
                  <a:schemeClr val="accent4"/>
                </a:solidFill>
              </a:defRPr>
            </a:lvl1pPr>
          </a:lstStyle>
          <a:p>
            <a:endParaRPr lang="en-IN"/>
          </a:p>
        </p:txBody>
      </p:sp>
    </p:spTree>
    <p:extLst>
      <p:ext uri="{BB962C8B-B14F-4D97-AF65-F5344CB8AC3E}">
        <p14:creationId xmlns:p14="http://schemas.microsoft.com/office/powerpoint/2010/main" val="5960588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40"/>
            <a:ext cx="8229600" cy="711081"/>
          </a:xfrm>
          <a:prstGeom prst="rect">
            <a:avLst/>
          </a:prstGeom>
        </p:spPr>
        <p:txBody>
          <a:bodyPr vert="horz" lIns="0" tIns="60949" rIns="0" bIns="60949" rtlCol="0" anchor="ctr">
            <a:normAutofit/>
          </a:bodyPr>
          <a:lstStyle/>
          <a:p>
            <a:r>
              <a:rPr lang="en-US"/>
              <a:t>Click to edit Master title style</a:t>
            </a:r>
          </a:p>
        </p:txBody>
      </p:sp>
      <p:sp>
        <p:nvSpPr>
          <p:cNvPr id="3" name="Text Placeholder 2"/>
          <p:cNvSpPr>
            <a:spLocks noGrp="1"/>
          </p:cNvSpPr>
          <p:nvPr>
            <p:ph type="body" idx="1"/>
          </p:nvPr>
        </p:nvSpPr>
        <p:spPr>
          <a:xfrm>
            <a:off x="457200" y="1138426"/>
            <a:ext cx="8229600" cy="4987739"/>
          </a:xfrm>
          <a:prstGeom prst="rect">
            <a:avLst/>
          </a:prstGeom>
        </p:spPr>
        <p:txBody>
          <a:bodyPr vert="horz" lIns="0" tIns="60949" rIns="0" bIns="6094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0" tIns="60949" rIns="0" bIns="60949" rtlCol="0" anchor="ctr"/>
          <a:lstStyle>
            <a:lvl1pPr algn="l">
              <a:defRPr sz="1600">
                <a:solidFill>
                  <a:schemeClr val="tx1">
                    <a:tint val="75000"/>
                  </a:schemeClr>
                </a:solidFill>
              </a:defRPr>
            </a:lvl1pPr>
          </a:lstStyle>
          <a:p>
            <a:fld id="{425404F2-BE9A-4460-8815-8F645183555F}" type="datetimeFigureOut">
              <a:rPr lang="en-US" smtClean="0"/>
              <a:pPr/>
              <a:t>9/21/2022</a:t>
            </a:fld>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0" tIns="60949" rIns="0" bIns="60949"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1" y="6356352"/>
            <a:ext cx="2133600" cy="365125"/>
          </a:xfrm>
          <a:prstGeom prst="rect">
            <a:avLst/>
          </a:prstGeom>
        </p:spPr>
        <p:txBody>
          <a:bodyPr vert="horz" lIns="0" tIns="60949" rIns="0" bIns="60949" rtlCol="0" anchor="ctr"/>
          <a:lstStyle>
            <a:lvl1pPr algn="r">
              <a:defRPr sz="1600">
                <a:solidFill>
                  <a:schemeClr val="tx1">
                    <a:tint val="75000"/>
                  </a:schemeClr>
                </a:solidFill>
              </a:defRPr>
            </a:lvl1pPr>
          </a:lstStyle>
          <a:p>
            <a:fld id="{96E69268-9C8B-4EBF-A9EE-DC5DC2D48DC3}" type="slidenum">
              <a:rPr lang="en-US" smtClean="0"/>
              <a:pPr/>
              <a:t>‹#›</a:t>
            </a:fld>
            <a:endParaRPr lang="en-US"/>
          </a:p>
        </p:txBody>
      </p:sp>
    </p:spTree>
    <p:extLst>
      <p:ext uri="{BB962C8B-B14F-4D97-AF65-F5344CB8AC3E}">
        <p14:creationId xmlns:p14="http://schemas.microsoft.com/office/powerpoint/2010/main" val="1974508044"/>
      </p:ext>
    </p:extLst>
  </p:cSld>
  <p:clrMap bg1="lt1" tx1="dk1" bg2="lt2" tx2="dk2" accent1="accent1" accent2="accent2" accent3="accent3" accent4="accent4" accent5="accent5" accent6="accent6" hlink="hlink" folHlink="folHlink"/>
  <p:sldLayoutIdLst>
    <p:sldLayoutId id="2147483661" r:id="rId1"/>
    <p:sldLayoutId id="2147483655" r:id="rId2"/>
    <p:sldLayoutId id="2147483662"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1218987" rtl="0" eaLnBrk="1" latinLnBrk="0" hangingPunct="1">
        <a:spcBef>
          <a:spcPct val="0"/>
        </a:spcBef>
        <a:buNone/>
        <a:defRPr sz="3600" kern="1200">
          <a:solidFill>
            <a:schemeClr val="tx1"/>
          </a:solidFill>
          <a:latin typeface="+mj-lt"/>
          <a:ea typeface="+mj-ea"/>
          <a:cs typeface="+mj-cs"/>
        </a:defRPr>
      </a:lvl1pPr>
    </p:titleStyle>
    <p:bodyStyle>
      <a:lvl1pPr marL="457120" indent="-457120" algn="l" defTabSz="1218987" rtl="0" eaLnBrk="1" latinLnBrk="0" hangingPunct="1">
        <a:spcBef>
          <a:spcPct val="20000"/>
        </a:spcBef>
        <a:buFont typeface="Arial" pitchFamily="34" charset="0"/>
        <a:buChar char="•"/>
        <a:defRPr sz="3600" kern="1200">
          <a:solidFill>
            <a:schemeClr val="tx1"/>
          </a:solidFill>
          <a:latin typeface="+mj-lt"/>
          <a:ea typeface="+mn-ea"/>
          <a:cs typeface="+mn-cs"/>
        </a:defRPr>
      </a:lvl1pPr>
      <a:lvl2pPr marL="990427" indent="-380933" algn="l" defTabSz="1218987" rtl="0" eaLnBrk="1" latinLnBrk="0" hangingPunct="1">
        <a:spcBef>
          <a:spcPct val="20000"/>
        </a:spcBef>
        <a:buFont typeface="Arial" pitchFamily="34" charset="0"/>
        <a:buChar char="–"/>
        <a:defRPr sz="3200" kern="1200">
          <a:solidFill>
            <a:schemeClr val="tx1"/>
          </a:solidFill>
          <a:latin typeface="+mj-lt"/>
          <a:ea typeface="+mn-ea"/>
          <a:cs typeface="+mn-cs"/>
        </a:defRPr>
      </a:lvl2pPr>
      <a:lvl3pPr marL="1523733" indent="-304747" algn="l" defTabSz="1218987" rtl="0" eaLnBrk="1" latinLnBrk="0" hangingPunct="1">
        <a:spcBef>
          <a:spcPct val="20000"/>
        </a:spcBef>
        <a:buFont typeface="Arial" pitchFamily="34" charset="0"/>
        <a:buChar char="•"/>
        <a:defRPr sz="2400" kern="1200">
          <a:solidFill>
            <a:schemeClr val="tx1"/>
          </a:solidFill>
          <a:latin typeface="+mj-lt"/>
          <a:ea typeface="+mn-ea"/>
          <a:cs typeface="+mn-cs"/>
        </a:defRPr>
      </a:lvl3pPr>
      <a:lvl4pPr marL="2133227" indent="-304747" algn="l" defTabSz="1218987" rtl="0" eaLnBrk="1" latinLnBrk="0" hangingPunct="1">
        <a:spcBef>
          <a:spcPct val="20000"/>
        </a:spcBef>
        <a:buFont typeface="Arial" pitchFamily="34" charset="0"/>
        <a:buChar char="–"/>
        <a:defRPr sz="2000" kern="1200">
          <a:solidFill>
            <a:schemeClr val="tx1"/>
          </a:solidFill>
          <a:latin typeface="+mj-lt"/>
          <a:ea typeface="+mn-ea"/>
          <a:cs typeface="+mn-cs"/>
        </a:defRPr>
      </a:lvl4pPr>
      <a:lvl5pPr marL="2742720" indent="-304747" algn="l" defTabSz="1218987" rtl="0" eaLnBrk="1" latinLnBrk="0" hangingPunct="1">
        <a:spcBef>
          <a:spcPct val="20000"/>
        </a:spcBef>
        <a:buFont typeface="Arial" pitchFamily="34" charset="0"/>
        <a:buChar char="»"/>
        <a:defRPr sz="2000" kern="1200">
          <a:solidFill>
            <a:schemeClr val="tx1"/>
          </a:solidFill>
          <a:latin typeface="+mj-lt"/>
          <a:ea typeface="+mn-ea"/>
          <a:cs typeface="+mn-cs"/>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f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9.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A picture containing indoor, ceiling, floor&#10;&#10;Description automatically generated">
            <a:extLst>
              <a:ext uri="{FF2B5EF4-FFF2-40B4-BE49-F238E27FC236}">
                <a16:creationId xmlns:a16="http://schemas.microsoft.com/office/drawing/2014/main" id="{3946E32A-33A3-BF16-EA79-520E1D09FEC0}"/>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5833" r="5833"/>
          <a:stretch>
            <a:fillRect/>
          </a:stretch>
        </p:blipFill>
        <p:spPr/>
      </p:pic>
      <p:sp>
        <p:nvSpPr>
          <p:cNvPr id="12" name="Oval 11">
            <a:extLst>
              <a:ext uri="{FF2B5EF4-FFF2-40B4-BE49-F238E27FC236}">
                <a16:creationId xmlns:a16="http://schemas.microsoft.com/office/drawing/2014/main" id="{242642B2-EBB5-4DB1-ABA9-FBC17D5F7829}"/>
              </a:ext>
            </a:extLst>
          </p:cNvPr>
          <p:cNvSpPr/>
          <p:nvPr/>
        </p:nvSpPr>
        <p:spPr>
          <a:xfrm>
            <a:off x="2411760" y="1124744"/>
            <a:ext cx="4248472" cy="3888432"/>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96C07C52-F892-67A5-BAB7-24C4208C4B82}"/>
              </a:ext>
            </a:extLst>
          </p:cNvPr>
          <p:cNvSpPr>
            <a:spLocks noGrp="1"/>
          </p:cNvSpPr>
          <p:nvPr>
            <p:ph type="ctrTitle"/>
          </p:nvPr>
        </p:nvSpPr>
        <p:spPr>
          <a:xfrm>
            <a:off x="2607501" y="2110257"/>
            <a:ext cx="3880232" cy="2081524"/>
          </a:xfrm>
        </p:spPr>
        <p:txBody>
          <a:bodyPr>
            <a:normAutofit/>
          </a:bodyPr>
          <a:lstStyle/>
          <a:p>
            <a:r>
              <a:rPr lang="en-IN" sz="3200" b="1" cap="all" dirty="0">
                <a:solidFill>
                  <a:schemeClr val="accent4"/>
                </a:solidFill>
              </a:rPr>
              <a:t>Basic</a:t>
            </a:r>
            <a:br>
              <a:rPr lang="en-IN" sz="3200" b="1" cap="all" dirty="0">
                <a:solidFill>
                  <a:schemeClr val="accent4"/>
                </a:solidFill>
              </a:rPr>
            </a:br>
            <a:r>
              <a:rPr lang="en-IN" sz="3200" b="1" cap="all" dirty="0">
                <a:solidFill>
                  <a:schemeClr val="accent4"/>
                </a:solidFill>
              </a:rPr>
              <a:t>PITCH DECK</a:t>
            </a:r>
            <a:br>
              <a:rPr lang="en-IN" sz="3200" b="1" cap="all" dirty="0">
                <a:solidFill>
                  <a:schemeClr val="accent4"/>
                </a:solidFill>
              </a:rPr>
            </a:br>
            <a:r>
              <a:rPr lang="en-IN" sz="3200" b="1" cap="all" dirty="0">
                <a:solidFill>
                  <a:schemeClr val="accent4"/>
                </a:solidFill>
              </a:rPr>
              <a:t>template</a:t>
            </a:r>
          </a:p>
        </p:txBody>
      </p:sp>
    </p:spTree>
    <p:extLst>
      <p:ext uri="{BB962C8B-B14F-4D97-AF65-F5344CB8AC3E}">
        <p14:creationId xmlns:p14="http://schemas.microsoft.com/office/powerpoint/2010/main" val="686416172"/>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8E27AD52-4078-F4AA-5B5C-F233AB5786B7}"/>
              </a:ext>
            </a:extLst>
          </p:cNvPr>
          <p:cNvSpPr>
            <a:spLocks noGrp="1"/>
          </p:cNvSpPr>
          <p:nvPr>
            <p:ph type="body" sz="quarter" idx="14"/>
          </p:nvPr>
        </p:nvSpPr>
        <p:spPr/>
        <p:txBody>
          <a:bodyPr/>
          <a:lstStyle/>
          <a:p>
            <a:r>
              <a:rPr lang="en-IN" sz="2800" dirty="0"/>
              <a:t>FINANCIAL AND CAP TABLE</a:t>
            </a:r>
          </a:p>
        </p:txBody>
      </p:sp>
      <p:grpSp>
        <p:nvGrpSpPr>
          <p:cNvPr id="22" name="Group 21">
            <a:extLst>
              <a:ext uri="{FF2B5EF4-FFF2-40B4-BE49-F238E27FC236}">
                <a16:creationId xmlns:a16="http://schemas.microsoft.com/office/drawing/2014/main" id="{5C0A376B-F97D-A1B9-E7FA-3BE66A3BEC0E}"/>
              </a:ext>
            </a:extLst>
          </p:cNvPr>
          <p:cNvGrpSpPr/>
          <p:nvPr/>
        </p:nvGrpSpPr>
        <p:grpSpPr>
          <a:xfrm>
            <a:off x="662471" y="2210179"/>
            <a:ext cx="2845934" cy="2744914"/>
            <a:chOff x="1953952" y="2852936"/>
            <a:chExt cx="2845934" cy="2744914"/>
          </a:xfrm>
        </p:grpSpPr>
        <p:sp>
          <p:nvSpPr>
            <p:cNvPr id="21" name="Oval 20">
              <a:extLst>
                <a:ext uri="{FF2B5EF4-FFF2-40B4-BE49-F238E27FC236}">
                  <a16:creationId xmlns:a16="http://schemas.microsoft.com/office/drawing/2014/main" id="{21F1A183-E495-CE95-570D-9595002AAB16}"/>
                </a:ext>
              </a:extLst>
            </p:cNvPr>
            <p:cNvSpPr/>
            <p:nvPr/>
          </p:nvSpPr>
          <p:spPr>
            <a:xfrm>
              <a:off x="1953952" y="2852936"/>
              <a:ext cx="2845934" cy="27449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graphicFrame>
          <p:nvGraphicFramePr>
            <p:cNvPr id="20" name="Chart 19">
              <a:extLst>
                <a:ext uri="{FF2B5EF4-FFF2-40B4-BE49-F238E27FC236}">
                  <a16:creationId xmlns:a16="http://schemas.microsoft.com/office/drawing/2014/main" id="{29FA6C99-C9FF-DB9A-67FC-099764877B69}"/>
                </a:ext>
              </a:extLst>
            </p:cNvPr>
            <p:cNvGraphicFramePr/>
            <p:nvPr>
              <p:extLst>
                <p:ext uri="{D42A27DB-BD31-4B8C-83A1-F6EECF244321}">
                  <p14:modId xmlns:p14="http://schemas.microsoft.com/office/powerpoint/2010/main" val="2772946063"/>
                </p:ext>
              </p:extLst>
            </p:nvPr>
          </p:nvGraphicFramePr>
          <p:xfrm>
            <a:off x="2001711" y="2899000"/>
            <a:ext cx="2750416" cy="2652786"/>
          </p:xfrm>
          <a:graphic>
            <a:graphicData uri="http://schemas.openxmlformats.org/drawingml/2006/chart">
              <c:chart xmlns:c="http://schemas.openxmlformats.org/drawingml/2006/chart" xmlns:r="http://schemas.openxmlformats.org/officeDocument/2006/relationships" r:id="rId3"/>
            </a:graphicData>
          </a:graphic>
        </p:graphicFrame>
      </p:grpSp>
      <p:grpSp>
        <p:nvGrpSpPr>
          <p:cNvPr id="27" name="Group 26">
            <a:extLst>
              <a:ext uri="{FF2B5EF4-FFF2-40B4-BE49-F238E27FC236}">
                <a16:creationId xmlns:a16="http://schemas.microsoft.com/office/drawing/2014/main" id="{8340F8B3-B2F3-C37C-F041-05560EBC5C0F}"/>
              </a:ext>
            </a:extLst>
          </p:cNvPr>
          <p:cNvGrpSpPr/>
          <p:nvPr/>
        </p:nvGrpSpPr>
        <p:grpSpPr>
          <a:xfrm>
            <a:off x="405424" y="5001157"/>
            <a:ext cx="1453716" cy="358930"/>
            <a:chOff x="4006180" y="3429000"/>
            <a:chExt cx="1869807" cy="461665"/>
          </a:xfrm>
        </p:grpSpPr>
        <p:sp>
          <p:nvSpPr>
            <p:cNvPr id="23" name="Oval 22">
              <a:extLst>
                <a:ext uri="{FF2B5EF4-FFF2-40B4-BE49-F238E27FC236}">
                  <a16:creationId xmlns:a16="http://schemas.microsoft.com/office/drawing/2014/main" id="{554A54FA-EE2A-0306-AB04-AA693EB1C231}"/>
                </a:ext>
              </a:extLst>
            </p:cNvPr>
            <p:cNvSpPr/>
            <p:nvPr/>
          </p:nvSpPr>
          <p:spPr>
            <a:xfrm>
              <a:off x="4006180" y="3526043"/>
              <a:ext cx="267578" cy="26757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000"/>
            </a:p>
          </p:txBody>
        </p:sp>
        <p:sp>
          <p:nvSpPr>
            <p:cNvPr id="26" name="TextBox 25">
              <a:extLst>
                <a:ext uri="{FF2B5EF4-FFF2-40B4-BE49-F238E27FC236}">
                  <a16:creationId xmlns:a16="http://schemas.microsoft.com/office/drawing/2014/main" id="{BF233712-1F69-511B-33D7-E70B95D0CCEA}"/>
                </a:ext>
              </a:extLst>
            </p:cNvPr>
            <p:cNvSpPr txBox="1"/>
            <p:nvPr/>
          </p:nvSpPr>
          <p:spPr>
            <a:xfrm>
              <a:off x="4366220" y="3429000"/>
              <a:ext cx="1509767" cy="461665"/>
            </a:xfrm>
            <a:prstGeom prst="rect">
              <a:avLst/>
            </a:prstGeom>
            <a:noFill/>
          </p:spPr>
          <p:txBody>
            <a:bodyPr wrap="square" lIns="0" tIns="0" rIns="0" bIns="0" rtlCol="0" anchor="ctr">
              <a:noAutofit/>
            </a:bodyPr>
            <a:lstStyle/>
            <a:p>
              <a:r>
                <a:rPr lang="en-IN" sz="1800" dirty="0">
                  <a:solidFill>
                    <a:schemeClr val="tx1">
                      <a:lumMod val="75000"/>
                      <a:lumOff val="25000"/>
                    </a:schemeClr>
                  </a:solidFill>
                </a:rPr>
                <a:t>Founder 01</a:t>
              </a:r>
            </a:p>
          </p:txBody>
        </p:sp>
      </p:grpSp>
      <p:grpSp>
        <p:nvGrpSpPr>
          <p:cNvPr id="28" name="Group 27">
            <a:extLst>
              <a:ext uri="{FF2B5EF4-FFF2-40B4-BE49-F238E27FC236}">
                <a16:creationId xmlns:a16="http://schemas.microsoft.com/office/drawing/2014/main" id="{80ED705F-271B-463D-B5E1-219BEE490174}"/>
              </a:ext>
            </a:extLst>
          </p:cNvPr>
          <p:cNvGrpSpPr/>
          <p:nvPr/>
        </p:nvGrpSpPr>
        <p:grpSpPr>
          <a:xfrm>
            <a:off x="410853" y="5347004"/>
            <a:ext cx="1453716" cy="358930"/>
            <a:chOff x="4006180" y="3429000"/>
            <a:chExt cx="1869807" cy="461665"/>
          </a:xfrm>
        </p:grpSpPr>
        <p:sp>
          <p:nvSpPr>
            <p:cNvPr id="29" name="Oval 28">
              <a:extLst>
                <a:ext uri="{FF2B5EF4-FFF2-40B4-BE49-F238E27FC236}">
                  <a16:creationId xmlns:a16="http://schemas.microsoft.com/office/drawing/2014/main" id="{397522A2-A5C4-9E9E-D481-441350A13771}"/>
                </a:ext>
              </a:extLst>
            </p:cNvPr>
            <p:cNvSpPr/>
            <p:nvPr/>
          </p:nvSpPr>
          <p:spPr>
            <a:xfrm>
              <a:off x="4006180" y="3526043"/>
              <a:ext cx="267578" cy="26757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000"/>
            </a:p>
          </p:txBody>
        </p:sp>
        <p:sp>
          <p:nvSpPr>
            <p:cNvPr id="30" name="TextBox 29">
              <a:extLst>
                <a:ext uri="{FF2B5EF4-FFF2-40B4-BE49-F238E27FC236}">
                  <a16:creationId xmlns:a16="http://schemas.microsoft.com/office/drawing/2014/main" id="{E182E5A1-BFFC-E642-F041-115D11C94C56}"/>
                </a:ext>
              </a:extLst>
            </p:cNvPr>
            <p:cNvSpPr txBox="1"/>
            <p:nvPr/>
          </p:nvSpPr>
          <p:spPr>
            <a:xfrm>
              <a:off x="4366220" y="3429000"/>
              <a:ext cx="1509767" cy="461665"/>
            </a:xfrm>
            <a:prstGeom prst="rect">
              <a:avLst/>
            </a:prstGeom>
            <a:noFill/>
          </p:spPr>
          <p:txBody>
            <a:bodyPr wrap="square" lIns="0" tIns="0" rIns="0" bIns="0" rtlCol="0" anchor="ctr">
              <a:noAutofit/>
            </a:bodyPr>
            <a:lstStyle/>
            <a:p>
              <a:r>
                <a:rPr lang="en-IN" sz="1800" dirty="0">
                  <a:solidFill>
                    <a:schemeClr val="tx1">
                      <a:lumMod val="75000"/>
                      <a:lumOff val="25000"/>
                    </a:schemeClr>
                  </a:solidFill>
                </a:rPr>
                <a:t>Founder 02</a:t>
              </a:r>
            </a:p>
          </p:txBody>
        </p:sp>
      </p:grpSp>
      <p:grpSp>
        <p:nvGrpSpPr>
          <p:cNvPr id="31" name="Group 30">
            <a:extLst>
              <a:ext uri="{FF2B5EF4-FFF2-40B4-BE49-F238E27FC236}">
                <a16:creationId xmlns:a16="http://schemas.microsoft.com/office/drawing/2014/main" id="{F6C7140D-40CB-8048-35ED-672EAB22C286}"/>
              </a:ext>
            </a:extLst>
          </p:cNvPr>
          <p:cNvGrpSpPr/>
          <p:nvPr/>
        </p:nvGrpSpPr>
        <p:grpSpPr>
          <a:xfrm>
            <a:off x="414214" y="5710297"/>
            <a:ext cx="1453716" cy="358930"/>
            <a:chOff x="4006180" y="3429000"/>
            <a:chExt cx="1869807" cy="461665"/>
          </a:xfrm>
        </p:grpSpPr>
        <p:sp>
          <p:nvSpPr>
            <p:cNvPr id="32" name="Oval 31">
              <a:extLst>
                <a:ext uri="{FF2B5EF4-FFF2-40B4-BE49-F238E27FC236}">
                  <a16:creationId xmlns:a16="http://schemas.microsoft.com/office/drawing/2014/main" id="{35B3F59F-D4BE-F851-7C2D-D2E046ED585F}"/>
                </a:ext>
              </a:extLst>
            </p:cNvPr>
            <p:cNvSpPr/>
            <p:nvPr/>
          </p:nvSpPr>
          <p:spPr>
            <a:xfrm>
              <a:off x="4006180" y="3526043"/>
              <a:ext cx="267578" cy="26757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000"/>
            </a:p>
          </p:txBody>
        </p:sp>
        <p:sp>
          <p:nvSpPr>
            <p:cNvPr id="33" name="TextBox 32">
              <a:extLst>
                <a:ext uri="{FF2B5EF4-FFF2-40B4-BE49-F238E27FC236}">
                  <a16:creationId xmlns:a16="http://schemas.microsoft.com/office/drawing/2014/main" id="{D0DFE063-899C-DA5F-3458-0385FE5C5CB5}"/>
                </a:ext>
              </a:extLst>
            </p:cNvPr>
            <p:cNvSpPr txBox="1"/>
            <p:nvPr/>
          </p:nvSpPr>
          <p:spPr>
            <a:xfrm>
              <a:off x="4366220" y="3429000"/>
              <a:ext cx="1509767" cy="461665"/>
            </a:xfrm>
            <a:prstGeom prst="rect">
              <a:avLst/>
            </a:prstGeom>
            <a:noFill/>
          </p:spPr>
          <p:txBody>
            <a:bodyPr wrap="square" lIns="0" tIns="0" rIns="0" bIns="0" rtlCol="0" anchor="ctr">
              <a:noAutofit/>
            </a:bodyPr>
            <a:lstStyle/>
            <a:p>
              <a:r>
                <a:rPr lang="en-IN" sz="1800" dirty="0">
                  <a:solidFill>
                    <a:schemeClr val="tx1">
                      <a:lumMod val="75000"/>
                      <a:lumOff val="25000"/>
                    </a:schemeClr>
                  </a:solidFill>
                </a:rPr>
                <a:t>Founder 03</a:t>
              </a:r>
            </a:p>
          </p:txBody>
        </p:sp>
      </p:grpSp>
      <p:grpSp>
        <p:nvGrpSpPr>
          <p:cNvPr id="3" name="Group 2">
            <a:extLst>
              <a:ext uri="{FF2B5EF4-FFF2-40B4-BE49-F238E27FC236}">
                <a16:creationId xmlns:a16="http://schemas.microsoft.com/office/drawing/2014/main" id="{D557BC4F-DE21-BB93-3494-3587FE7EF199}"/>
              </a:ext>
            </a:extLst>
          </p:cNvPr>
          <p:cNvGrpSpPr/>
          <p:nvPr/>
        </p:nvGrpSpPr>
        <p:grpSpPr>
          <a:xfrm>
            <a:off x="4517674" y="382361"/>
            <a:ext cx="4464495" cy="2853174"/>
            <a:chOff x="5148065" y="0"/>
            <a:chExt cx="5518349" cy="3429000"/>
          </a:xfrm>
        </p:grpSpPr>
        <p:sp>
          <p:nvSpPr>
            <p:cNvPr id="10" name="Rectangle 9">
              <a:extLst>
                <a:ext uri="{FF2B5EF4-FFF2-40B4-BE49-F238E27FC236}">
                  <a16:creationId xmlns:a16="http://schemas.microsoft.com/office/drawing/2014/main" id="{9F8CA367-E78A-8512-E613-F19F01D97DAC}"/>
                </a:ext>
              </a:extLst>
            </p:cNvPr>
            <p:cNvSpPr/>
            <p:nvPr/>
          </p:nvSpPr>
          <p:spPr>
            <a:xfrm>
              <a:off x="5148065" y="0"/>
              <a:ext cx="5518349" cy="3429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13" name="Group 12">
              <a:extLst>
                <a:ext uri="{FF2B5EF4-FFF2-40B4-BE49-F238E27FC236}">
                  <a16:creationId xmlns:a16="http://schemas.microsoft.com/office/drawing/2014/main" id="{53C30C71-AEA2-CF39-FB69-56C475BAE113}"/>
                </a:ext>
              </a:extLst>
            </p:cNvPr>
            <p:cNvGrpSpPr/>
            <p:nvPr/>
          </p:nvGrpSpPr>
          <p:grpSpPr>
            <a:xfrm>
              <a:off x="7020272" y="848208"/>
              <a:ext cx="2862638" cy="1788705"/>
              <a:chOff x="8542684" y="848207"/>
              <a:chExt cx="2862638" cy="1788705"/>
            </a:xfrm>
          </p:grpSpPr>
          <p:sp>
            <p:nvSpPr>
              <p:cNvPr id="11" name="TextBox 10">
                <a:extLst>
                  <a:ext uri="{FF2B5EF4-FFF2-40B4-BE49-F238E27FC236}">
                    <a16:creationId xmlns:a16="http://schemas.microsoft.com/office/drawing/2014/main" id="{15287C0C-0A52-8D99-C1CE-4DE158B11080}"/>
                  </a:ext>
                </a:extLst>
              </p:cNvPr>
              <p:cNvSpPr txBox="1"/>
              <p:nvPr/>
            </p:nvSpPr>
            <p:spPr>
              <a:xfrm>
                <a:off x="8542684" y="848207"/>
                <a:ext cx="2862638" cy="461665"/>
              </a:xfrm>
              <a:prstGeom prst="rect">
                <a:avLst/>
              </a:prstGeom>
              <a:noFill/>
            </p:spPr>
            <p:txBody>
              <a:bodyPr wrap="square" lIns="0" tIns="0" rIns="0" bIns="0" rtlCol="0" anchor="ctr">
                <a:noAutofit/>
              </a:bodyPr>
              <a:lstStyle/>
              <a:p>
                <a:r>
                  <a:rPr lang="en-IN" sz="3600" b="1" dirty="0">
                    <a:solidFill>
                      <a:schemeClr val="accent4"/>
                    </a:solidFill>
                  </a:rPr>
                  <a:t>Cash Flow</a:t>
                </a:r>
              </a:p>
            </p:txBody>
          </p:sp>
          <p:sp>
            <p:nvSpPr>
              <p:cNvPr id="12" name="TextBox 11">
                <a:extLst>
                  <a:ext uri="{FF2B5EF4-FFF2-40B4-BE49-F238E27FC236}">
                    <a16:creationId xmlns:a16="http://schemas.microsoft.com/office/drawing/2014/main" id="{57F57382-D3B8-2469-4C5D-DE231C0E0878}"/>
                  </a:ext>
                </a:extLst>
              </p:cNvPr>
              <p:cNvSpPr txBox="1"/>
              <p:nvPr/>
            </p:nvSpPr>
            <p:spPr>
              <a:xfrm>
                <a:off x="8542684" y="1572370"/>
                <a:ext cx="2862638" cy="1064542"/>
              </a:xfrm>
              <a:prstGeom prst="rect">
                <a:avLst/>
              </a:prstGeom>
              <a:noFill/>
            </p:spPr>
            <p:txBody>
              <a:bodyPr wrap="square" lIns="0" tIns="0" rIns="0" bIns="0" rtlCol="0" anchor="t">
                <a:noAutofit/>
              </a:bodyPr>
              <a:lstStyle/>
              <a:p>
                <a:r>
                  <a:rPr lang="en-US" sz="1600" dirty="0">
                    <a:solidFill>
                      <a:schemeClr val="accent4"/>
                    </a:solidFill>
                  </a:rPr>
                  <a:t>This is a sample text. Insert your desired text here. This is a sample text. </a:t>
                </a:r>
                <a:endParaRPr lang="en-IN" sz="2000" dirty="0">
                  <a:solidFill>
                    <a:schemeClr val="accent4"/>
                  </a:solidFill>
                </a:endParaRPr>
              </a:p>
            </p:txBody>
          </p:sp>
        </p:grpSp>
        <p:grpSp>
          <p:nvGrpSpPr>
            <p:cNvPr id="45" name="Group 44">
              <a:extLst>
                <a:ext uri="{FF2B5EF4-FFF2-40B4-BE49-F238E27FC236}">
                  <a16:creationId xmlns:a16="http://schemas.microsoft.com/office/drawing/2014/main" id="{187B469D-16F1-E56B-038A-003B39F74A7F}"/>
                </a:ext>
              </a:extLst>
            </p:cNvPr>
            <p:cNvGrpSpPr/>
            <p:nvPr/>
          </p:nvGrpSpPr>
          <p:grpSpPr>
            <a:xfrm>
              <a:off x="5858299" y="931288"/>
              <a:ext cx="647604" cy="663321"/>
              <a:chOff x="7451898" y="964537"/>
              <a:chExt cx="647604" cy="663321"/>
            </a:xfrm>
            <a:solidFill>
              <a:schemeClr val="accent4"/>
            </a:solidFill>
          </p:grpSpPr>
          <p:sp>
            <p:nvSpPr>
              <p:cNvPr id="38" name="Freeform: Shape 37">
                <a:extLst>
                  <a:ext uri="{FF2B5EF4-FFF2-40B4-BE49-F238E27FC236}">
                    <a16:creationId xmlns:a16="http://schemas.microsoft.com/office/drawing/2014/main" id="{245740BB-4B3D-0136-8444-2CD1D0780F85}"/>
                  </a:ext>
                </a:extLst>
              </p:cNvPr>
              <p:cNvSpPr/>
              <p:nvPr/>
            </p:nvSpPr>
            <p:spPr>
              <a:xfrm>
                <a:off x="7899573" y="1437358"/>
                <a:ext cx="190500" cy="190500"/>
              </a:xfrm>
              <a:custGeom>
                <a:avLst/>
                <a:gdLst>
                  <a:gd name="connsiteX0" fmla="*/ 190500 w 190500"/>
                  <a:gd name="connsiteY0" fmla="*/ 95250 h 190500"/>
                  <a:gd name="connsiteX1" fmla="*/ 95250 w 190500"/>
                  <a:gd name="connsiteY1" fmla="*/ 190500 h 190500"/>
                  <a:gd name="connsiteX2" fmla="*/ 0 w 190500"/>
                  <a:gd name="connsiteY2" fmla="*/ 95250 h 190500"/>
                  <a:gd name="connsiteX3" fmla="*/ 95250 w 190500"/>
                  <a:gd name="connsiteY3" fmla="*/ 0 h 190500"/>
                  <a:gd name="connsiteX4" fmla="*/ 190500 w 190500"/>
                  <a:gd name="connsiteY4" fmla="*/ 95250 h 190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0" h="190500">
                    <a:moveTo>
                      <a:pt x="190500" y="95250"/>
                    </a:moveTo>
                    <a:cubicBezTo>
                      <a:pt x="190500" y="147855"/>
                      <a:pt x="147855" y="190500"/>
                      <a:pt x="95250" y="190500"/>
                    </a:cubicBezTo>
                    <a:cubicBezTo>
                      <a:pt x="42645" y="190500"/>
                      <a:pt x="0" y="147855"/>
                      <a:pt x="0" y="95250"/>
                    </a:cubicBezTo>
                    <a:cubicBezTo>
                      <a:pt x="0" y="42645"/>
                      <a:pt x="42645" y="0"/>
                      <a:pt x="95250" y="0"/>
                    </a:cubicBezTo>
                    <a:cubicBezTo>
                      <a:pt x="147855" y="0"/>
                      <a:pt x="190500" y="42645"/>
                      <a:pt x="190500" y="95250"/>
                    </a:cubicBezTo>
                    <a:close/>
                  </a:path>
                </a:pathLst>
              </a:custGeom>
              <a:grpFill/>
              <a:ln w="9525" cap="flat">
                <a:noFill/>
                <a:prstDash val="solid"/>
                <a:miter/>
              </a:ln>
            </p:spPr>
            <p:txBody>
              <a:bodyPr rtlCol="0" anchor="ctr"/>
              <a:lstStyle/>
              <a:p>
                <a:endParaRPr lang="en-IN"/>
              </a:p>
            </p:txBody>
          </p:sp>
          <p:sp>
            <p:nvSpPr>
              <p:cNvPr id="39" name="Freeform: Shape 38">
                <a:extLst>
                  <a:ext uri="{FF2B5EF4-FFF2-40B4-BE49-F238E27FC236}">
                    <a16:creationId xmlns:a16="http://schemas.microsoft.com/office/drawing/2014/main" id="{969D7AF1-4B63-637C-ABB7-0BF56CA391A3}"/>
                  </a:ext>
                </a:extLst>
              </p:cNvPr>
              <p:cNvSpPr/>
              <p:nvPr/>
            </p:nvSpPr>
            <p:spPr>
              <a:xfrm>
                <a:off x="7451898" y="970633"/>
                <a:ext cx="190500" cy="190500"/>
              </a:xfrm>
              <a:custGeom>
                <a:avLst/>
                <a:gdLst>
                  <a:gd name="connsiteX0" fmla="*/ 190500 w 190500"/>
                  <a:gd name="connsiteY0" fmla="*/ 95250 h 190500"/>
                  <a:gd name="connsiteX1" fmla="*/ 95250 w 190500"/>
                  <a:gd name="connsiteY1" fmla="*/ 190500 h 190500"/>
                  <a:gd name="connsiteX2" fmla="*/ 0 w 190500"/>
                  <a:gd name="connsiteY2" fmla="*/ 95250 h 190500"/>
                  <a:gd name="connsiteX3" fmla="*/ 95250 w 190500"/>
                  <a:gd name="connsiteY3" fmla="*/ 0 h 190500"/>
                  <a:gd name="connsiteX4" fmla="*/ 190500 w 190500"/>
                  <a:gd name="connsiteY4" fmla="*/ 95250 h 190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0" h="190500">
                    <a:moveTo>
                      <a:pt x="190500" y="95250"/>
                    </a:moveTo>
                    <a:cubicBezTo>
                      <a:pt x="190500" y="147855"/>
                      <a:pt x="147855" y="190500"/>
                      <a:pt x="95250" y="190500"/>
                    </a:cubicBezTo>
                    <a:cubicBezTo>
                      <a:pt x="42645" y="190500"/>
                      <a:pt x="0" y="147855"/>
                      <a:pt x="0" y="95250"/>
                    </a:cubicBezTo>
                    <a:cubicBezTo>
                      <a:pt x="0" y="42645"/>
                      <a:pt x="42645" y="0"/>
                      <a:pt x="95250" y="0"/>
                    </a:cubicBezTo>
                    <a:cubicBezTo>
                      <a:pt x="147855" y="0"/>
                      <a:pt x="190500" y="42645"/>
                      <a:pt x="190500" y="95250"/>
                    </a:cubicBezTo>
                    <a:close/>
                  </a:path>
                </a:pathLst>
              </a:custGeom>
              <a:grpFill/>
              <a:ln w="9525" cap="flat">
                <a:noFill/>
                <a:prstDash val="solid"/>
                <a:miter/>
              </a:ln>
            </p:spPr>
            <p:txBody>
              <a:bodyPr rtlCol="0" anchor="ctr"/>
              <a:lstStyle/>
              <a:p>
                <a:endParaRPr lang="en-IN"/>
              </a:p>
            </p:txBody>
          </p:sp>
          <p:sp>
            <p:nvSpPr>
              <p:cNvPr id="40" name="Freeform: Shape 39">
                <a:extLst>
                  <a:ext uri="{FF2B5EF4-FFF2-40B4-BE49-F238E27FC236}">
                    <a16:creationId xmlns:a16="http://schemas.microsoft.com/office/drawing/2014/main" id="{E34C01B5-E2A8-EE2D-C611-7FB2BCCDA200}"/>
                  </a:ext>
                </a:extLst>
              </p:cNvPr>
              <p:cNvSpPr/>
              <p:nvPr/>
            </p:nvSpPr>
            <p:spPr>
              <a:xfrm>
                <a:off x="7890143" y="964537"/>
                <a:ext cx="209359" cy="205930"/>
              </a:xfrm>
              <a:custGeom>
                <a:avLst/>
                <a:gdLst>
                  <a:gd name="connsiteX0" fmla="*/ 104680 w 209359"/>
                  <a:gd name="connsiteY0" fmla="*/ 205931 h 205930"/>
                  <a:gd name="connsiteX1" fmla="*/ 0 w 209359"/>
                  <a:gd name="connsiteY1" fmla="*/ 101251 h 205930"/>
                  <a:gd name="connsiteX2" fmla="*/ 104680 w 209359"/>
                  <a:gd name="connsiteY2" fmla="*/ 0 h 205930"/>
                  <a:gd name="connsiteX3" fmla="*/ 209360 w 209359"/>
                  <a:gd name="connsiteY3" fmla="*/ 101251 h 205930"/>
                  <a:gd name="connsiteX4" fmla="*/ 104680 w 209359"/>
                  <a:gd name="connsiteY4" fmla="*/ 205931 h 2059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359" h="205930">
                    <a:moveTo>
                      <a:pt x="104680" y="205931"/>
                    </a:moveTo>
                    <a:lnTo>
                      <a:pt x="0" y="101251"/>
                    </a:lnTo>
                    <a:lnTo>
                      <a:pt x="104680" y="0"/>
                    </a:lnTo>
                    <a:lnTo>
                      <a:pt x="209360" y="101251"/>
                    </a:lnTo>
                    <a:lnTo>
                      <a:pt x="104680" y="205931"/>
                    </a:lnTo>
                    <a:close/>
                  </a:path>
                </a:pathLst>
              </a:custGeom>
              <a:grpFill/>
              <a:ln w="9525" cap="flat">
                <a:noFill/>
                <a:prstDash val="solid"/>
                <a:miter/>
              </a:ln>
            </p:spPr>
            <p:txBody>
              <a:bodyPr rtlCol="0" anchor="ctr"/>
              <a:lstStyle/>
              <a:p>
                <a:endParaRPr lang="en-IN"/>
              </a:p>
            </p:txBody>
          </p:sp>
          <p:sp>
            <p:nvSpPr>
              <p:cNvPr id="41" name="Freeform: Shape 40">
                <a:extLst>
                  <a:ext uri="{FF2B5EF4-FFF2-40B4-BE49-F238E27FC236}">
                    <a16:creationId xmlns:a16="http://schemas.microsoft.com/office/drawing/2014/main" id="{68E7A046-BF9F-7F88-0770-64B2E0FA0E14}"/>
                  </a:ext>
                </a:extLst>
              </p:cNvPr>
              <p:cNvSpPr/>
              <p:nvPr/>
            </p:nvSpPr>
            <p:spPr>
              <a:xfrm>
                <a:off x="7451898" y="1436787"/>
                <a:ext cx="190500" cy="190500"/>
              </a:xfrm>
              <a:custGeom>
                <a:avLst/>
                <a:gdLst>
                  <a:gd name="connsiteX0" fmla="*/ 0 w 190500"/>
                  <a:gd name="connsiteY0" fmla="*/ 0 h 190500"/>
                  <a:gd name="connsiteX1" fmla="*/ 190500 w 190500"/>
                  <a:gd name="connsiteY1" fmla="*/ 0 h 190500"/>
                  <a:gd name="connsiteX2" fmla="*/ 190500 w 190500"/>
                  <a:gd name="connsiteY2" fmla="*/ 190500 h 190500"/>
                  <a:gd name="connsiteX3" fmla="*/ 0 w 190500"/>
                  <a:gd name="connsiteY3" fmla="*/ 190500 h 190500"/>
                </a:gdLst>
                <a:ahLst/>
                <a:cxnLst>
                  <a:cxn ang="0">
                    <a:pos x="connsiteX0" y="connsiteY0"/>
                  </a:cxn>
                  <a:cxn ang="0">
                    <a:pos x="connsiteX1" y="connsiteY1"/>
                  </a:cxn>
                  <a:cxn ang="0">
                    <a:pos x="connsiteX2" y="connsiteY2"/>
                  </a:cxn>
                  <a:cxn ang="0">
                    <a:pos x="connsiteX3" y="connsiteY3"/>
                  </a:cxn>
                </a:cxnLst>
                <a:rect l="l" t="t" r="r" b="b"/>
                <a:pathLst>
                  <a:path w="190500" h="190500">
                    <a:moveTo>
                      <a:pt x="0" y="0"/>
                    </a:moveTo>
                    <a:lnTo>
                      <a:pt x="190500" y="0"/>
                    </a:lnTo>
                    <a:lnTo>
                      <a:pt x="190500" y="190500"/>
                    </a:lnTo>
                    <a:lnTo>
                      <a:pt x="0" y="190500"/>
                    </a:lnTo>
                    <a:close/>
                  </a:path>
                </a:pathLst>
              </a:custGeom>
              <a:grpFill/>
              <a:ln w="9525" cap="flat">
                <a:noFill/>
                <a:prstDash val="solid"/>
                <a:miter/>
              </a:ln>
            </p:spPr>
            <p:txBody>
              <a:bodyPr rtlCol="0" anchor="ctr"/>
              <a:lstStyle/>
              <a:p>
                <a:endParaRPr lang="en-IN"/>
              </a:p>
            </p:txBody>
          </p:sp>
          <p:sp>
            <p:nvSpPr>
              <p:cNvPr id="42" name="Freeform: Shape 41">
                <a:extLst>
                  <a:ext uri="{FF2B5EF4-FFF2-40B4-BE49-F238E27FC236}">
                    <a16:creationId xmlns:a16="http://schemas.microsoft.com/office/drawing/2014/main" id="{0E2D7FAA-0571-4CD3-82B1-694B9736152F}"/>
                  </a:ext>
                </a:extLst>
              </p:cNvPr>
              <p:cNvSpPr/>
              <p:nvPr/>
            </p:nvSpPr>
            <p:spPr>
              <a:xfrm>
                <a:off x="7659161" y="1465994"/>
                <a:ext cx="201072" cy="133404"/>
              </a:xfrm>
              <a:custGeom>
                <a:avLst/>
                <a:gdLst>
                  <a:gd name="connsiteX0" fmla="*/ 201073 w 201072"/>
                  <a:gd name="connsiteY0" fmla="*/ 47564 h 133404"/>
                  <a:gd name="connsiteX1" fmla="*/ 59436 w 201072"/>
                  <a:gd name="connsiteY1" fmla="*/ 47564 h 133404"/>
                  <a:gd name="connsiteX2" fmla="*/ 78486 w 201072"/>
                  <a:gd name="connsiteY2" fmla="*/ 28514 h 133404"/>
                  <a:gd name="connsiteX3" fmla="*/ 78486 w 201072"/>
                  <a:gd name="connsiteY3" fmla="*/ 4892 h 133404"/>
                  <a:gd name="connsiteX4" fmla="*/ 54864 w 201072"/>
                  <a:gd name="connsiteY4" fmla="*/ 4892 h 133404"/>
                  <a:gd name="connsiteX5" fmla="*/ 4858 w 201072"/>
                  <a:gd name="connsiteY5" fmla="*/ 54898 h 133404"/>
                  <a:gd name="connsiteX6" fmla="*/ 0 w 201072"/>
                  <a:gd name="connsiteY6" fmla="*/ 66709 h 133404"/>
                  <a:gd name="connsiteX7" fmla="*/ 4858 w 201072"/>
                  <a:gd name="connsiteY7" fmla="*/ 78520 h 133404"/>
                  <a:gd name="connsiteX8" fmla="*/ 54864 w 201072"/>
                  <a:gd name="connsiteY8" fmla="*/ 128526 h 133404"/>
                  <a:gd name="connsiteX9" fmla="*/ 78534 w 201072"/>
                  <a:gd name="connsiteY9" fmla="*/ 128479 h 133404"/>
                  <a:gd name="connsiteX10" fmla="*/ 78486 w 201072"/>
                  <a:gd name="connsiteY10" fmla="*/ 104809 h 133404"/>
                  <a:gd name="connsiteX11" fmla="*/ 59436 w 201072"/>
                  <a:gd name="connsiteY11" fmla="*/ 85759 h 133404"/>
                  <a:gd name="connsiteX12" fmla="*/ 201073 w 201072"/>
                  <a:gd name="connsiteY12" fmla="*/ 85759 h 133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1072" h="133404">
                    <a:moveTo>
                      <a:pt x="201073" y="47564"/>
                    </a:moveTo>
                    <a:lnTo>
                      <a:pt x="59436" y="47564"/>
                    </a:lnTo>
                    <a:lnTo>
                      <a:pt x="78486" y="28514"/>
                    </a:lnTo>
                    <a:cubicBezTo>
                      <a:pt x="85009" y="21991"/>
                      <a:pt x="85009" y="11415"/>
                      <a:pt x="78486" y="4892"/>
                    </a:cubicBezTo>
                    <a:cubicBezTo>
                      <a:pt x="71963" y="-1631"/>
                      <a:pt x="61387" y="-1631"/>
                      <a:pt x="54864" y="4892"/>
                    </a:cubicBezTo>
                    <a:lnTo>
                      <a:pt x="4858" y="54898"/>
                    </a:lnTo>
                    <a:cubicBezTo>
                      <a:pt x="1778" y="58062"/>
                      <a:pt x="38" y="62293"/>
                      <a:pt x="0" y="66709"/>
                    </a:cubicBezTo>
                    <a:cubicBezTo>
                      <a:pt x="18" y="71129"/>
                      <a:pt x="1761" y="75367"/>
                      <a:pt x="4858" y="78520"/>
                    </a:cubicBezTo>
                    <a:lnTo>
                      <a:pt x="54864" y="128526"/>
                    </a:lnTo>
                    <a:cubicBezTo>
                      <a:pt x="61413" y="135049"/>
                      <a:pt x="72011" y="135028"/>
                      <a:pt x="78534" y="128479"/>
                    </a:cubicBezTo>
                    <a:cubicBezTo>
                      <a:pt x="85056" y="121930"/>
                      <a:pt x="85035" y="111332"/>
                      <a:pt x="78486" y="104809"/>
                    </a:cubicBezTo>
                    <a:lnTo>
                      <a:pt x="59436" y="85759"/>
                    </a:lnTo>
                    <a:lnTo>
                      <a:pt x="201073" y="85759"/>
                    </a:lnTo>
                    <a:close/>
                  </a:path>
                </a:pathLst>
              </a:custGeom>
              <a:grpFill/>
              <a:ln w="9525" cap="flat">
                <a:noFill/>
                <a:prstDash val="solid"/>
                <a:miter/>
              </a:ln>
            </p:spPr>
            <p:txBody>
              <a:bodyPr rtlCol="0" anchor="ctr"/>
              <a:lstStyle/>
              <a:p>
                <a:endParaRPr lang="en-IN"/>
              </a:p>
            </p:txBody>
          </p:sp>
          <p:sp>
            <p:nvSpPr>
              <p:cNvPr id="43" name="Freeform: Shape 42">
                <a:extLst>
                  <a:ext uri="{FF2B5EF4-FFF2-40B4-BE49-F238E27FC236}">
                    <a16:creationId xmlns:a16="http://schemas.microsoft.com/office/drawing/2014/main" id="{B2E2BB2E-3CE8-0FF5-516A-05B5D2F5B992}"/>
                  </a:ext>
                </a:extLst>
              </p:cNvPr>
              <p:cNvSpPr/>
              <p:nvPr/>
            </p:nvSpPr>
            <p:spPr>
              <a:xfrm>
                <a:off x="7680498" y="998731"/>
                <a:ext cx="191080" cy="133290"/>
              </a:xfrm>
              <a:custGeom>
                <a:avLst/>
                <a:gdLst>
                  <a:gd name="connsiteX0" fmla="*/ 186214 w 191080"/>
                  <a:gd name="connsiteY0" fmla="*/ 54865 h 133290"/>
                  <a:gd name="connsiteX1" fmla="*/ 136208 w 191080"/>
                  <a:gd name="connsiteY1" fmla="*/ 4859 h 133290"/>
                  <a:gd name="connsiteX2" fmla="*/ 112633 w 191080"/>
                  <a:gd name="connsiteY2" fmla="*/ 4906 h 133290"/>
                  <a:gd name="connsiteX3" fmla="*/ 112681 w 191080"/>
                  <a:gd name="connsiteY3" fmla="*/ 28481 h 133290"/>
                  <a:gd name="connsiteX4" fmla="*/ 131731 w 191080"/>
                  <a:gd name="connsiteY4" fmla="*/ 47531 h 133290"/>
                  <a:gd name="connsiteX5" fmla="*/ 0 w 191080"/>
                  <a:gd name="connsiteY5" fmla="*/ 47531 h 133290"/>
                  <a:gd name="connsiteX6" fmla="*/ 0 w 191080"/>
                  <a:gd name="connsiteY6" fmla="*/ 85631 h 133290"/>
                  <a:gd name="connsiteX7" fmla="*/ 131826 w 191080"/>
                  <a:gd name="connsiteY7" fmla="*/ 85631 h 133290"/>
                  <a:gd name="connsiteX8" fmla="*/ 112776 w 191080"/>
                  <a:gd name="connsiteY8" fmla="*/ 104681 h 133290"/>
                  <a:gd name="connsiteX9" fmla="*/ 112586 w 191080"/>
                  <a:gd name="connsiteY9" fmla="*/ 128303 h 133290"/>
                  <a:gd name="connsiteX10" fmla="*/ 136208 w 191080"/>
                  <a:gd name="connsiteY10" fmla="*/ 128493 h 133290"/>
                  <a:gd name="connsiteX11" fmla="*/ 186214 w 191080"/>
                  <a:gd name="connsiteY11" fmla="*/ 78487 h 133290"/>
                  <a:gd name="connsiteX12" fmla="*/ 186214 w 191080"/>
                  <a:gd name="connsiteY12" fmla="*/ 54865 h 133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1080" h="133290">
                    <a:moveTo>
                      <a:pt x="186214" y="54865"/>
                    </a:moveTo>
                    <a:lnTo>
                      <a:pt x="136208" y="4859"/>
                    </a:lnTo>
                    <a:cubicBezTo>
                      <a:pt x="129685" y="-1638"/>
                      <a:pt x="119130" y="-1616"/>
                      <a:pt x="112633" y="4906"/>
                    </a:cubicBezTo>
                    <a:cubicBezTo>
                      <a:pt x="106136" y="11429"/>
                      <a:pt x="106158" y="21984"/>
                      <a:pt x="112681" y="28481"/>
                    </a:cubicBezTo>
                    <a:lnTo>
                      <a:pt x="131731" y="47531"/>
                    </a:lnTo>
                    <a:lnTo>
                      <a:pt x="0" y="47531"/>
                    </a:lnTo>
                    <a:lnTo>
                      <a:pt x="0" y="85631"/>
                    </a:lnTo>
                    <a:lnTo>
                      <a:pt x="131826" y="85631"/>
                    </a:lnTo>
                    <a:lnTo>
                      <a:pt x="112776" y="104681"/>
                    </a:lnTo>
                    <a:cubicBezTo>
                      <a:pt x="106200" y="111151"/>
                      <a:pt x="106115" y="121727"/>
                      <a:pt x="112586" y="128303"/>
                    </a:cubicBezTo>
                    <a:cubicBezTo>
                      <a:pt x="119056" y="134879"/>
                      <a:pt x="129631" y="134963"/>
                      <a:pt x="136208" y="128493"/>
                    </a:cubicBezTo>
                    <a:lnTo>
                      <a:pt x="186214" y="78487"/>
                    </a:lnTo>
                    <a:cubicBezTo>
                      <a:pt x="192703" y="71950"/>
                      <a:pt x="192703" y="61402"/>
                      <a:pt x="186214" y="54865"/>
                    </a:cubicBezTo>
                    <a:close/>
                  </a:path>
                </a:pathLst>
              </a:custGeom>
              <a:grpFill/>
              <a:ln w="9525" cap="flat">
                <a:noFill/>
                <a:prstDash val="solid"/>
                <a:miter/>
              </a:ln>
            </p:spPr>
            <p:txBody>
              <a:bodyPr rtlCol="0" anchor="ctr"/>
              <a:lstStyle/>
              <a:p>
                <a:endParaRPr lang="en-IN"/>
              </a:p>
            </p:txBody>
          </p:sp>
          <p:sp>
            <p:nvSpPr>
              <p:cNvPr id="44" name="Freeform: Shape 43">
                <a:extLst>
                  <a:ext uri="{FF2B5EF4-FFF2-40B4-BE49-F238E27FC236}">
                    <a16:creationId xmlns:a16="http://schemas.microsoft.com/office/drawing/2014/main" id="{693BD6AE-1C92-D505-D925-3E81937A6F7B}"/>
                  </a:ext>
                </a:extLst>
              </p:cNvPr>
              <p:cNvSpPr/>
              <p:nvPr/>
            </p:nvSpPr>
            <p:spPr>
              <a:xfrm>
                <a:off x="7928290" y="1208187"/>
                <a:ext cx="133503" cy="210702"/>
              </a:xfrm>
              <a:custGeom>
                <a:avLst/>
                <a:gdLst>
                  <a:gd name="connsiteX0" fmla="*/ 128636 w 133503"/>
                  <a:gd name="connsiteY0" fmla="*/ 132017 h 210702"/>
                  <a:gd name="connsiteX1" fmla="*/ 105014 w 133503"/>
                  <a:gd name="connsiteY1" fmla="*/ 132017 h 210702"/>
                  <a:gd name="connsiteX2" fmla="*/ 85964 w 133503"/>
                  <a:gd name="connsiteY2" fmla="*/ 151067 h 210702"/>
                  <a:gd name="connsiteX3" fmla="*/ 85964 w 133503"/>
                  <a:gd name="connsiteY3" fmla="*/ 0 h 210702"/>
                  <a:gd name="connsiteX4" fmla="*/ 47483 w 133503"/>
                  <a:gd name="connsiteY4" fmla="*/ 0 h 210702"/>
                  <a:gd name="connsiteX5" fmla="*/ 47483 w 133503"/>
                  <a:gd name="connsiteY5" fmla="*/ 151257 h 210702"/>
                  <a:gd name="connsiteX6" fmla="*/ 28433 w 133503"/>
                  <a:gd name="connsiteY6" fmla="*/ 132207 h 210702"/>
                  <a:gd name="connsiteX7" fmla="*/ 4859 w 133503"/>
                  <a:gd name="connsiteY7" fmla="*/ 132255 h 210702"/>
                  <a:gd name="connsiteX8" fmla="*/ 4906 w 133503"/>
                  <a:gd name="connsiteY8" fmla="*/ 155829 h 210702"/>
                  <a:gd name="connsiteX9" fmla="*/ 54817 w 133503"/>
                  <a:gd name="connsiteY9" fmla="*/ 205835 h 210702"/>
                  <a:gd name="connsiteX10" fmla="*/ 78439 w 133503"/>
                  <a:gd name="connsiteY10" fmla="*/ 205835 h 210702"/>
                  <a:gd name="connsiteX11" fmla="*/ 128446 w 133503"/>
                  <a:gd name="connsiteY11" fmla="*/ 155829 h 210702"/>
                  <a:gd name="connsiteX12" fmla="*/ 128741 w 133503"/>
                  <a:gd name="connsiteY12" fmla="*/ 132123 h 210702"/>
                  <a:gd name="connsiteX13" fmla="*/ 128636 w 133503"/>
                  <a:gd name="connsiteY13" fmla="*/ 132017 h 210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3503" h="210702">
                    <a:moveTo>
                      <a:pt x="128636" y="132017"/>
                    </a:moveTo>
                    <a:cubicBezTo>
                      <a:pt x="122099" y="125527"/>
                      <a:pt x="111551" y="125527"/>
                      <a:pt x="105014" y="132017"/>
                    </a:cubicBezTo>
                    <a:lnTo>
                      <a:pt x="85964" y="151067"/>
                    </a:lnTo>
                    <a:lnTo>
                      <a:pt x="85964" y="0"/>
                    </a:lnTo>
                    <a:lnTo>
                      <a:pt x="47483" y="0"/>
                    </a:lnTo>
                    <a:lnTo>
                      <a:pt x="47483" y="151257"/>
                    </a:lnTo>
                    <a:lnTo>
                      <a:pt x="28433" y="132207"/>
                    </a:lnTo>
                    <a:cubicBezTo>
                      <a:pt x="21910" y="125710"/>
                      <a:pt x="11356" y="125732"/>
                      <a:pt x="4859" y="132255"/>
                    </a:cubicBezTo>
                    <a:cubicBezTo>
                      <a:pt x="-1638" y="138777"/>
                      <a:pt x="-1616" y="149332"/>
                      <a:pt x="4906" y="155829"/>
                    </a:cubicBezTo>
                    <a:lnTo>
                      <a:pt x="54817" y="205835"/>
                    </a:lnTo>
                    <a:cubicBezTo>
                      <a:pt x="61354" y="212325"/>
                      <a:pt x="71902" y="212325"/>
                      <a:pt x="78439" y="205835"/>
                    </a:cubicBezTo>
                    <a:lnTo>
                      <a:pt x="128446" y="155829"/>
                    </a:lnTo>
                    <a:cubicBezTo>
                      <a:pt x="135073" y="149364"/>
                      <a:pt x="135205" y="138751"/>
                      <a:pt x="128741" y="132123"/>
                    </a:cubicBezTo>
                    <a:cubicBezTo>
                      <a:pt x="128706" y="132087"/>
                      <a:pt x="128671" y="132052"/>
                      <a:pt x="128636" y="132017"/>
                    </a:cubicBezTo>
                    <a:close/>
                  </a:path>
                </a:pathLst>
              </a:custGeom>
              <a:grpFill/>
              <a:ln w="9525" cap="flat">
                <a:noFill/>
                <a:prstDash val="solid"/>
                <a:miter/>
              </a:ln>
            </p:spPr>
            <p:txBody>
              <a:bodyPr rtlCol="0" anchor="ctr"/>
              <a:lstStyle/>
              <a:p>
                <a:endParaRPr lang="en-IN"/>
              </a:p>
            </p:txBody>
          </p:sp>
        </p:grpSp>
      </p:grpSp>
      <p:grpSp>
        <p:nvGrpSpPr>
          <p:cNvPr id="2" name="Group 1">
            <a:extLst>
              <a:ext uri="{FF2B5EF4-FFF2-40B4-BE49-F238E27FC236}">
                <a16:creationId xmlns:a16="http://schemas.microsoft.com/office/drawing/2014/main" id="{6FBF4B8D-96B9-BC3F-D0DA-46DA9453B72B}"/>
              </a:ext>
            </a:extLst>
          </p:cNvPr>
          <p:cNvGrpSpPr/>
          <p:nvPr/>
        </p:nvGrpSpPr>
        <p:grpSpPr>
          <a:xfrm>
            <a:off x="4517674" y="3212976"/>
            <a:ext cx="4464495" cy="3168352"/>
            <a:chOff x="5148065" y="2996952"/>
            <a:chExt cx="5518349" cy="3861048"/>
          </a:xfrm>
        </p:grpSpPr>
        <p:sp>
          <p:nvSpPr>
            <p:cNvPr id="9" name="Rectangle 8">
              <a:extLst>
                <a:ext uri="{FF2B5EF4-FFF2-40B4-BE49-F238E27FC236}">
                  <a16:creationId xmlns:a16="http://schemas.microsoft.com/office/drawing/2014/main" id="{92C87075-A2CE-ADE6-28EA-8E02F32400C9}"/>
                </a:ext>
              </a:extLst>
            </p:cNvPr>
            <p:cNvSpPr/>
            <p:nvPr/>
          </p:nvSpPr>
          <p:spPr>
            <a:xfrm>
              <a:off x="5148065" y="2996952"/>
              <a:ext cx="5518349" cy="386104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15" name="Group 14">
              <a:extLst>
                <a:ext uri="{FF2B5EF4-FFF2-40B4-BE49-F238E27FC236}">
                  <a16:creationId xmlns:a16="http://schemas.microsoft.com/office/drawing/2014/main" id="{FC7045D7-4734-61AE-AC5A-AA10BA13AA79}"/>
                </a:ext>
              </a:extLst>
            </p:cNvPr>
            <p:cNvGrpSpPr/>
            <p:nvPr/>
          </p:nvGrpSpPr>
          <p:grpSpPr>
            <a:xfrm>
              <a:off x="7020272" y="4280522"/>
              <a:ext cx="2862638" cy="1788705"/>
              <a:chOff x="8542684" y="848207"/>
              <a:chExt cx="2862638" cy="1788705"/>
            </a:xfrm>
          </p:grpSpPr>
          <p:sp>
            <p:nvSpPr>
              <p:cNvPr id="16" name="TextBox 15">
                <a:extLst>
                  <a:ext uri="{FF2B5EF4-FFF2-40B4-BE49-F238E27FC236}">
                    <a16:creationId xmlns:a16="http://schemas.microsoft.com/office/drawing/2014/main" id="{44A69ABD-DEBA-1DF3-F64E-3FB158B68DC4}"/>
                  </a:ext>
                </a:extLst>
              </p:cNvPr>
              <p:cNvSpPr txBox="1"/>
              <p:nvPr/>
            </p:nvSpPr>
            <p:spPr>
              <a:xfrm>
                <a:off x="8542684" y="848207"/>
                <a:ext cx="2862638" cy="461665"/>
              </a:xfrm>
              <a:prstGeom prst="rect">
                <a:avLst/>
              </a:prstGeom>
              <a:noFill/>
            </p:spPr>
            <p:txBody>
              <a:bodyPr wrap="square" lIns="0" tIns="0" rIns="0" bIns="0" rtlCol="0" anchor="ctr">
                <a:noAutofit/>
              </a:bodyPr>
              <a:lstStyle/>
              <a:p>
                <a:r>
                  <a:rPr lang="en-IN" sz="3600" b="1" dirty="0">
                    <a:solidFill>
                      <a:schemeClr val="accent4"/>
                    </a:solidFill>
                  </a:rPr>
                  <a:t>Runway</a:t>
                </a:r>
              </a:p>
            </p:txBody>
          </p:sp>
          <p:sp>
            <p:nvSpPr>
              <p:cNvPr id="17" name="TextBox 16">
                <a:extLst>
                  <a:ext uri="{FF2B5EF4-FFF2-40B4-BE49-F238E27FC236}">
                    <a16:creationId xmlns:a16="http://schemas.microsoft.com/office/drawing/2014/main" id="{D7D0B515-C048-B88D-D57B-4569CDD1C5B3}"/>
                  </a:ext>
                </a:extLst>
              </p:cNvPr>
              <p:cNvSpPr txBox="1"/>
              <p:nvPr/>
            </p:nvSpPr>
            <p:spPr>
              <a:xfrm>
                <a:off x="8542684" y="1572370"/>
                <a:ext cx="2862638" cy="1064542"/>
              </a:xfrm>
              <a:prstGeom prst="rect">
                <a:avLst/>
              </a:prstGeom>
              <a:noFill/>
            </p:spPr>
            <p:txBody>
              <a:bodyPr wrap="square" lIns="0" tIns="0" rIns="0" bIns="0" rtlCol="0" anchor="t">
                <a:noAutofit/>
              </a:bodyPr>
              <a:lstStyle/>
              <a:p>
                <a:r>
                  <a:rPr lang="en-US" sz="1600" dirty="0">
                    <a:solidFill>
                      <a:schemeClr val="accent4"/>
                    </a:solidFill>
                  </a:rPr>
                  <a:t>This is a sample text. Insert your desired text here. This is a sample text. </a:t>
                </a:r>
                <a:endParaRPr lang="en-IN" sz="2000" dirty="0">
                  <a:solidFill>
                    <a:schemeClr val="accent4"/>
                  </a:solidFill>
                </a:endParaRPr>
              </a:p>
            </p:txBody>
          </p:sp>
        </p:grpSp>
        <p:grpSp>
          <p:nvGrpSpPr>
            <p:cNvPr id="52" name="Group 51">
              <a:extLst>
                <a:ext uri="{FF2B5EF4-FFF2-40B4-BE49-F238E27FC236}">
                  <a16:creationId xmlns:a16="http://schemas.microsoft.com/office/drawing/2014/main" id="{B59044B7-FB0B-BADF-B790-48507ADAB847}"/>
                </a:ext>
              </a:extLst>
            </p:cNvPr>
            <p:cNvGrpSpPr/>
            <p:nvPr/>
          </p:nvGrpSpPr>
          <p:grpSpPr>
            <a:xfrm>
              <a:off x="5777319" y="4369296"/>
              <a:ext cx="809567" cy="714374"/>
              <a:chOff x="7366230" y="4369296"/>
              <a:chExt cx="809567" cy="714374"/>
            </a:xfrm>
            <a:solidFill>
              <a:schemeClr val="accent4"/>
            </a:solidFill>
          </p:grpSpPr>
          <p:sp>
            <p:nvSpPr>
              <p:cNvPr id="49" name="Freeform: Shape 48">
                <a:extLst>
                  <a:ext uri="{FF2B5EF4-FFF2-40B4-BE49-F238E27FC236}">
                    <a16:creationId xmlns:a16="http://schemas.microsoft.com/office/drawing/2014/main" id="{5199C108-8805-10DD-EABC-D727C79343F7}"/>
                  </a:ext>
                </a:extLst>
              </p:cNvPr>
              <p:cNvSpPr/>
              <p:nvPr/>
            </p:nvSpPr>
            <p:spPr>
              <a:xfrm>
                <a:off x="7449335" y="4455021"/>
                <a:ext cx="212169" cy="371475"/>
              </a:xfrm>
              <a:custGeom>
                <a:avLst/>
                <a:gdLst>
                  <a:gd name="connsiteX0" fmla="*/ 155362 w 212169"/>
                  <a:gd name="connsiteY0" fmla="*/ 199720 h 371475"/>
                  <a:gd name="connsiteX1" fmla="*/ 190319 w 212169"/>
                  <a:gd name="connsiteY1" fmla="*/ 199720 h 371475"/>
                  <a:gd name="connsiteX2" fmla="*/ 106194 w 212169"/>
                  <a:gd name="connsiteY2" fmla="*/ 0 h 371475"/>
                  <a:gd name="connsiteX3" fmla="*/ 21850 w 212169"/>
                  <a:gd name="connsiteY3" fmla="*/ 199720 h 371475"/>
                  <a:gd name="connsiteX4" fmla="*/ 56817 w 212169"/>
                  <a:gd name="connsiteY4" fmla="*/ 199720 h 371475"/>
                  <a:gd name="connsiteX5" fmla="*/ 0 w 212169"/>
                  <a:gd name="connsiteY5" fmla="*/ 318373 h 371475"/>
                  <a:gd name="connsiteX6" fmla="*/ 84344 w 212169"/>
                  <a:gd name="connsiteY6" fmla="*/ 318373 h 371475"/>
                  <a:gd name="connsiteX7" fmla="*/ 84344 w 212169"/>
                  <a:gd name="connsiteY7" fmla="*/ 371475 h 371475"/>
                  <a:gd name="connsiteX8" fmla="*/ 128045 w 212169"/>
                  <a:gd name="connsiteY8" fmla="*/ 371475 h 371475"/>
                  <a:gd name="connsiteX9" fmla="*/ 128045 w 212169"/>
                  <a:gd name="connsiteY9" fmla="*/ 318373 h 371475"/>
                  <a:gd name="connsiteX10" fmla="*/ 212169 w 212169"/>
                  <a:gd name="connsiteY10" fmla="*/ 318373 h 371475"/>
                  <a:gd name="connsiteX11" fmla="*/ 155362 w 212169"/>
                  <a:gd name="connsiteY11" fmla="*/ 199720 h 371475"/>
                  <a:gd name="connsiteX12" fmla="*/ 155362 w 212169"/>
                  <a:gd name="connsiteY12" fmla="*/ 199720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2169" h="371475">
                    <a:moveTo>
                      <a:pt x="155362" y="199720"/>
                    </a:moveTo>
                    <a:lnTo>
                      <a:pt x="190319" y="199720"/>
                    </a:lnTo>
                    <a:lnTo>
                      <a:pt x="106194" y="0"/>
                    </a:lnTo>
                    <a:lnTo>
                      <a:pt x="21850" y="199720"/>
                    </a:lnTo>
                    <a:lnTo>
                      <a:pt x="56817" y="199720"/>
                    </a:lnTo>
                    <a:lnTo>
                      <a:pt x="0" y="318373"/>
                    </a:lnTo>
                    <a:lnTo>
                      <a:pt x="84344" y="318373"/>
                    </a:lnTo>
                    <a:lnTo>
                      <a:pt x="84344" y="371475"/>
                    </a:lnTo>
                    <a:lnTo>
                      <a:pt x="128045" y="371475"/>
                    </a:lnTo>
                    <a:lnTo>
                      <a:pt x="128045" y="318373"/>
                    </a:lnTo>
                    <a:lnTo>
                      <a:pt x="212169" y="318373"/>
                    </a:lnTo>
                    <a:lnTo>
                      <a:pt x="155362" y="199720"/>
                    </a:lnTo>
                    <a:lnTo>
                      <a:pt x="155362" y="199720"/>
                    </a:lnTo>
                    <a:close/>
                  </a:path>
                </a:pathLst>
              </a:custGeom>
              <a:grpFill/>
              <a:ln w="9525" cap="flat">
                <a:noFill/>
                <a:prstDash val="solid"/>
                <a:miter/>
              </a:ln>
            </p:spPr>
            <p:txBody>
              <a:bodyPr rtlCol="0" anchor="ctr"/>
              <a:lstStyle/>
              <a:p>
                <a:endParaRPr lang="en-IN"/>
              </a:p>
            </p:txBody>
          </p:sp>
          <p:sp>
            <p:nvSpPr>
              <p:cNvPr id="50" name="Freeform: Shape 49">
                <a:extLst>
                  <a:ext uri="{FF2B5EF4-FFF2-40B4-BE49-F238E27FC236}">
                    <a16:creationId xmlns:a16="http://schemas.microsoft.com/office/drawing/2014/main" id="{C97B18A1-7B04-C95D-18B9-134A2FB99C02}"/>
                  </a:ext>
                </a:extLst>
              </p:cNvPr>
              <p:cNvSpPr/>
              <p:nvPr/>
            </p:nvSpPr>
            <p:spPr>
              <a:xfrm>
                <a:off x="8026198" y="4369296"/>
                <a:ext cx="149599" cy="261918"/>
              </a:xfrm>
              <a:custGeom>
                <a:avLst/>
                <a:gdLst>
                  <a:gd name="connsiteX0" fmla="*/ 109547 w 149599"/>
                  <a:gd name="connsiteY0" fmla="*/ 140818 h 261918"/>
                  <a:gd name="connsiteX1" fmla="*/ 134198 w 149599"/>
                  <a:gd name="connsiteY1" fmla="*/ 140818 h 261918"/>
                  <a:gd name="connsiteX2" fmla="*/ 74876 w 149599"/>
                  <a:gd name="connsiteY2" fmla="*/ 0 h 261918"/>
                  <a:gd name="connsiteX3" fmla="*/ 15411 w 149599"/>
                  <a:gd name="connsiteY3" fmla="*/ 140818 h 261918"/>
                  <a:gd name="connsiteX4" fmla="*/ 40062 w 149599"/>
                  <a:gd name="connsiteY4" fmla="*/ 140818 h 261918"/>
                  <a:gd name="connsiteX5" fmla="*/ 0 w 149599"/>
                  <a:gd name="connsiteY5" fmla="*/ 224485 h 261918"/>
                  <a:gd name="connsiteX6" fmla="*/ 59474 w 149599"/>
                  <a:gd name="connsiteY6" fmla="*/ 224485 h 261918"/>
                  <a:gd name="connsiteX7" fmla="*/ 59474 w 149599"/>
                  <a:gd name="connsiteY7" fmla="*/ 261918 h 261918"/>
                  <a:gd name="connsiteX8" fmla="*/ 90288 w 149599"/>
                  <a:gd name="connsiteY8" fmla="*/ 261918 h 261918"/>
                  <a:gd name="connsiteX9" fmla="*/ 90288 w 149599"/>
                  <a:gd name="connsiteY9" fmla="*/ 224485 h 261918"/>
                  <a:gd name="connsiteX10" fmla="*/ 149600 w 149599"/>
                  <a:gd name="connsiteY10" fmla="*/ 224485 h 261918"/>
                  <a:gd name="connsiteX11" fmla="*/ 109547 w 149599"/>
                  <a:gd name="connsiteY11" fmla="*/ 140818 h 261918"/>
                  <a:gd name="connsiteX12" fmla="*/ 109547 w 149599"/>
                  <a:gd name="connsiteY12" fmla="*/ 140818 h 261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9599" h="261918">
                    <a:moveTo>
                      <a:pt x="109547" y="140818"/>
                    </a:moveTo>
                    <a:lnTo>
                      <a:pt x="134198" y="140818"/>
                    </a:lnTo>
                    <a:lnTo>
                      <a:pt x="74876" y="0"/>
                    </a:lnTo>
                    <a:lnTo>
                      <a:pt x="15411" y="140818"/>
                    </a:lnTo>
                    <a:lnTo>
                      <a:pt x="40062" y="140818"/>
                    </a:lnTo>
                    <a:lnTo>
                      <a:pt x="0" y="224485"/>
                    </a:lnTo>
                    <a:lnTo>
                      <a:pt x="59474" y="224485"/>
                    </a:lnTo>
                    <a:lnTo>
                      <a:pt x="59474" y="261918"/>
                    </a:lnTo>
                    <a:lnTo>
                      <a:pt x="90288" y="261918"/>
                    </a:lnTo>
                    <a:lnTo>
                      <a:pt x="90288" y="224485"/>
                    </a:lnTo>
                    <a:lnTo>
                      <a:pt x="149600" y="224485"/>
                    </a:lnTo>
                    <a:lnTo>
                      <a:pt x="109547" y="140818"/>
                    </a:lnTo>
                    <a:lnTo>
                      <a:pt x="109547" y="140818"/>
                    </a:lnTo>
                    <a:close/>
                  </a:path>
                </a:pathLst>
              </a:custGeom>
              <a:grpFill/>
              <a:ln w="9525" cap="flat">
                <a:noFill/>
                <a:prstDash val="solid"/>
                <a:miter/>
              </a:ln>
            </p:spPr>
            <p:txBody>
              <a:bodyPr rtlCol="0" anchor="ctr"/>
              <a:lstStyle/>
              <a:p>
                <a:endParaRPr lang="en-IN"/>
              </a:p>
            </p:txBody>
          </p:sp>
          <p:sp>
            <p:nvSpPr>
              <p:cNvPr id="51" name="Freeform: Shape 50">
                <a:extLst>
                  <a:ext uri="{FF2B5EF4-FFF2-40B4-BE49-F238E27FC236}">
                    <a16:creationId xmlns:a16="http://schemas.microsoft.com/office/drawing/2014/main" id="{1A0FD308-2B4A-C569-8BE0-0226241D3B98}"/>
                  </a:ext>
                </a:extLst>
              </p:cNvPr>
              <p:cNvSpPr/>
              <p:nvPr/>
            </p:nvSpPr>
            <p:spPr>
              <a:xfrm>
                <a:off x="7366230" y="4502639"/>
                <a:ext cx="707311" cy="581031"/>
              </a:xfrm>
              <a:custGeom>
                <a:avLst/>
                <a:gdLst>
                  <a:gd name="connsiteX0" fmla="*/ 474812 w 707311"/>
                  <a:gd name="connsiteY0" fmla="*/ 72577 h 581031"/>
                  <a:gd name="connsiteX1" fmla="*/ 639661 w 707311"/>
                  <a:gd name="connsiteY1" fmla="*/ 164294 h 581031"/>
                  <a:gd name="connsiteX2" fmla="*/ 683914 w 707311"/>
                  <a:gd name="connsiteY2" fmla="*/ 332477 h 581031"/>
                  <a:gd name="connsiteX3" fmla="*/ 523361 w 707311"/>
                  <a:gd name="connsiteY3" fmla="*/ 581032 h 581031"/>
                  <a:gd name="connsiteX4" fmla="*/ 0 w 707311"/>
                  <a:gd name="connsiteY4" fmla="*/ 581032 h 581031"/>
                  <a:gd name="connsiteX5" fmla="*/ 417052 w 707311"/>
                  <a:gd name="connsiteY5" fmla="*/ 323599 h 581031"/>
                  <a:gd name="connsiteX6" fmla="*/ 466725 w 707311"/>
                  <a:gd name="connsiteY6" fmla="*/ 161932 h 581031"/>
                  <a:gd name="connsiteX7" fmla="*/ 380448 w 707311"/>
                  <a:gd name="connsiteY7" fmla="*/ 72206 h 581031"/>
                  <a:gd name="connsiteX8" fmla="*/ 476250 w 707311"/>
                  <a:gd name="connsiteY8" fmla="*/ 7 h 581031"/>
                  <a:gd name="connsiteX9" fmla="*/ 514350 w 707311"/>
                  <a:gd name="connsiteY9" fmla="*/ 7 h 581031"/>
                  <a:gd name="connsiteX10" fmla="*/ 474812 w 707311"/>
                  <a:gd name="connsiteY10" fmla="*/ 72577 h 581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07311" h="581031">
                    <a:moveTo>
                      <a:pt x="474812" y="72577"/>
                    </a:moveTo>
                    <a:cubicBezTo>
                      <a:pt x="514750" y="99609"/>
                      <a:pt x="621573" y="151416"/>
                      <a:pt x="639661" y="164294"/>
                    </a:cubicBezTo>
                    <a:cubicBezTo>
                      <a:pt x="664959" y="182296"/>
                      <a:pt x="747141" y="222825"/>
                      <a:pt x="683914" y="332477"/>
                    </a:cubicBezTo>
                    <a:cubicBezTo>
                      <a:pt x="620687" y="442128"/>
                      <a:pt x="562127" y="522929"/>
                      <a:pt x="523361" y="581032"/>
                    </a:cubicBezTo>
                    <a:lnTo>
                      <a:pt x="0" y="581032"/>
                    </a:lnTo>
                    <a:cubicBezTo>
                      <a:pt x="130131" y="474209"/>
                      <a:pt x="330460" y="386064"/>
                      <a:pt x="417052" y="323599"/>
                    </a:cubicBezTo>
                    <a:cubicBezTo>
                      <a:pt x="503644" y="261134"/>
                      <a:pt x="508340" y="213948"/>
                      <a:pt x="466725" y="161932"/>
                    </a:cubicBezTo>
                    <a:cubicBezTo>
                      <a:pt x="428625" y="114307"/>
                      <a:pt x="394449" y="100886"/>
                      <a:pt x="380448" y="72206"/>
                    </a:cubicBezTo>
                    <a:cubicBezTo>
                      <a:pt x="355521" y="21171"/>
                      <a:pt x="445541" y="-432"/>
                      <a:pt x="476250" y="7"/>
                    </a:cubicBezTo>
                    <a:cubicBezTo>
                      <a:pt x="479974" y="7"/>
                      <a:pt x="514350" y="7"/>
                      <a:pt x="514350" y="7"/>
                    </a:cubicBezTo>
                    <a:cubicBezTo>
                      <a:pt x="514350" y="7"/>
                      <a:pt x="434864" y="45555"/>
                      <a:pt x="474812" y="72577"/>
                    </a:cubicBezTo>
                    <a:close/>
                  </a:path>
                </a:pathLst>
              </a:custGeom>
              <a:grpFill/>
              <a:ln w="9525" cap="flat">
                <a:noFill/>
                <a:prstDash val="solid"/>
                <a:miter/>
              </a:ln>
            </p:spPr>
            <p:txBody>
              <a:bodyPr rtlCol="0" anchor="ctr"/>
              <a:lstStyle/>
              <a:p>
                <a:endParaRPr lang="en-IN"/>
              </a:p>
            </p:txBody>
          </p:sp>
        </p:grpSp>
      </p:grpSp>
    </p:spTree>
    <p:extLst>
      <p:ext uri="{BB962C8B-B14F-4D97-AF65-F5344CB8AC3E}">
        <p14:creationId xmlns:p14="http://schemas.microsoft.com/office/powerpoint/2010/main" val="21920799"/>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 picture containing text&#10;&#10;Description automatically generated">
            <a:extLst>
              <a:ext uri="{FF2B5EF4-FFF2-40B4-BE49-F238E27FC236}">
                <a16:creationId xmlns:a16="http://schemas.microsoft.com/office/drawing/2014/main" id="{CC41BFB7-17A6-9122-F6F5-8483FF28283B}"/>
              </a:ext>
            </a:extLst>
          </p:cNvPr>
          <p:cNvPicPr>
            <a:picLocks noGrp="1" noChangeAspect="1"/>
          </p:cNvPicPr>
          <p:nvPr>
            <p:ph type="pic" sz="quarter" idx="13"/>
          </p:nvPr>
        </p:nvPicPr>
        <p:blipFill>
          <a:blip r:embed="rId3" cstate="screen">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a:xfrm>
            <a:off x="0" y="0"/>
            <a:ext cx="9144000" cy="6858000"/>
          </a:xfrm>
        </p:spPr>
      </p:pic>
      <p:sp>
        <p:nvSpPr>
          <p:cNvPr id="5" name="Text Placeholder 4">
            <a:extLst>
              <a:ext uri="{FF2B5EF4-FFF2-40B4-BE49-F238E27FC236}">
                <a16:creationId xmlns:a16="http://schemas.microsoft.com/office/drawing/2014/main" id="{A7D154B0-C43A-86AA-FE7A-B17221037E19}"/>
              </a:ext>
            </a:extLst>
          </p:cNvPr>
          <p:cNvSpPr>
            <a:spLocks noGrp="1"/>
          </p:cNvSpPr>
          <p:nvPr>
            <p:ph type="body" sz="quarter" idx="14"/>
          </p:nvPr>
        </p:nvSpPr>
        <p:spPr>
          <a:xfrm>
            <a:off x="234169" y="282132"/>
            <a:ext cx="4481847" cy="1555080"/>
          </a:xfrm>
          <a:solidFill>
            <a:schemeClr val="tx1">
              <a:alpha val="44000"/>
            </a:schemeClr>
          </a:solidFill>
        </p:spPr>
        <p:txBody>
          <a:bodyPr lIns="274320" tIns="274320" rIns="274320" bIns="274320"/>
          <a:lstStyle/>
          <a:p>
            <a:r>
              <a:rPr lang="en-IN" sz="4000" dirty="0">
                <a:solidFill>
                  <a:schemeClr val="accent4"/>
                </a:solidFill>
              </a:rPr>
              <a:t>FUNDRAISING (THE DEAL)</a:t>
            </a:r>
          </a:p>
        </p:txBody>
      </p:sp>
      <p:sp>
        <p:nvSpPr>
          <p:cNvPr id="14" name="Rectangle 13">
            <a:extLst>
              <a:ext uri="{FF2B5EF4-FFF2-40B4-BE49-F238E27FC236}">
                <a16:creationId xmlns:a16="http://schemas.microsoft.com/office/drawing/2014/main" id="{1F0098EB-9042-90D5-6753-57C63C28968A}"/>
              </a:ext>
            </a:extLst>
          </p:cNvPr>
          <p:cNvSpPr/>
          <p:nvPr/>
        </p:nvSpPr>
        <p:spPr>
          <a:xfrm>
            <a:off x="323528" y="2348880"/>
            <a:ext cx="8712968" cy="403244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5" name="Table 14">
            <a:extLst>
              <a:ext uri="{FF2B5EF4-FFF2-40B4-BE49-F238E27FC236}">
                <a16:creationId xmlns:a16="http://schemas.microsoft.com/office/drawing/2014/main" id="{62649FD5-7311-1C71-3518-EFD19D7ECC2D}"/>
              </a:ext>
            </a:extLst>
          </p:cNvPr>
          <p:cNvGraphicFramePr>
            <a:graphicFrameLocks noGrp="1"/>
          </p:cNvGraphicFramePr>
          <p:nvPr>
            <p:extLst>
              <p:ext uri="{D42A27DB-BD31-4B8C-83A1-F6EECF244321}">
                <p14:modId xmlns:p14="http://schemas.microsoft.com/office/powerpoint/2010/main" val="3612822057"/>
              </p:ext>
            </p:extLst>
          </p:nvPr>
        </p:nvGraphicFramePr>
        <p:xfrm>
          <a:off x="457200" y="2531880"/>
          <a:ext cx="8229599" cy="3683035"/>
        </p:xfrm>
        <a:graphic>
          <a:graphicData uri="http://schemas.openxmlformats.org/drawingml/2006/table">
            <a:tbl>
              <a:tblPr/>
              <a:tblGrid>
                <a:gridCol w="2384276">
                  <a:extLst>
                    <a:ext uri="{9D8B030D-6E8A-4147-A177-3AD203B41FA5}">
                      <a16:colId xmlns:a16="http://schemas.microsoft.com/office/drawing/2014/main" val="1539072951"/>
                    </a:ext>
                  </a:extLst>
                </a:gridCol>
                <a:gridCol w="5845323">
                  <a:extLst>
                    <a:ext uri="{9D8B030D-6E8A-4147-A177-3AD203B41FA5}">
                      <a16:colId xmlns:a16="http://schemas.microsoft.com/office/drawing/2014/main" val="1921750532"/>
                    </a:ext>
                  </a:extLst>
                </a:gridCol>
              </a:tblGrid>
              <a:tr h="111821">
                <a:tc>
                  <a:txBody>
                    <a:bodyPr/>
                    <a:lstStyle/>
                    <a:p>
                      <a:pPr algn="l" fontAlgn="ctr"/>
                      <a:r>
                        <a:rPr lang="en-US" sz="1000" b="1" i="0" u="none" strike="noStrike">
                          <a:solidFill>
                            <a:srgbClr val="0D0D0D"/>
                          </a:solidFill>
                          <a:effectLst/>
                          <a:latin typeface="Arial" panose="020B0604020202020204" pitchFamily="34" charset="0"/>
                        </a:rPr>
                        <a:t>Issuer:</a:t>
                      </a:r>
                    </a:p>
                  </a:txBody>
                  <a:tcPr marL="8549" marR="8549" marT="8549"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1" i="0" u="none" strike="noStrike">
                          <a:solidFill>
                            <a:srgbClr val="0D0D0D"/>
                          </a:solidFill>
                          <a:effectLst/>
                          <a:latin typeface="Arial" panose="020B0604020202020204" pitchFamily="34" charset="0"/>
                        </a:rPr>
                        <a:t>[Name] (the “Corporation</a:t>
                      </a:r>
                      <a:r>
                        <a:rPr lang="en-US" sz="1000" b="0" i="0" u="none" strike="noStrike">
                          <a:solidFill>
                            <a:srgbClr val="0D0D0D"/>
                          </a:solidFill>
                          <a:effectLst/>
                          <a:latin typeface="Arial" panose="020B0604020202020204" pitchFamily="34" charset="0"/>
                        </a:rPr>
                        <a:t>”)</a:t>
                      </a:r>
                      <a:endParaRPr lang="en-US" sz="1000" b="1" i="0" u="none" strike="noStrike">
                        <a:solidFill>
                          <a:srgbClr val="0D0D0D"/>
                        </a:solidFill>
                        <a:effectLst/>
                        <a:latin typeface="Arial" panose="020B0604020202020204" pitchFamily="34" charset="0"/>
                      </a:endParaRPr>
                    </a:p>
                  </a:txBody>
                  <a:tcPr marL="8549" marR="8549" marT="8549"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58547441"/>
                  </a:ext>
                </a:extLst>
              </a:tr>
              <a:tr h="170975">
                <a:tc>
                  <a:txBody>
                    <a:bodyPr/>
                    <a:lstStyle/>
                    <a:p>
                      <a:pPr algn="l" fontAlgn="ctr"/>
                      <a:r>
                        <a:rPr lang="en-US" sz="1000" b="1" i="0" u="none" strike="noStrike">
                          <a:solidFill>
                            <a:srgbClr val="0D0D0D"/>
                          </a:solidFill>
                          <a:effectLst/>
                          <a:latin typeface="Arial" panose="020B0604020202020204" pitchFamily="34" charset="0"/>
                        </a:rPr>
                        <a:t>Nature of the Offering:</a:t>
                      </a:r>
                    </a:p>
                  </a:txBody>
                  <a:tcPr marL="8549" marR="8549" marT="8549" marB="0" anchor="ctr">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l" fontAlgn="ctr"/>
                      <a:r>
                        <a:rPr lang="en-US" sz="1000" b="0" i="0" u="none" strike="noStrike">
                          <a:solidFill>
                            <a:srgbClr val="0D0D0D"/>
                          </a:solidFill>
                          <a:effectLst/>
                          <a:latin typeface="Arial" panose="020B0604020202020204" pitchFamily="34" charset="0"/>
                        </a:rPr>
                        <a:t>[Brokered or non-brokered] [private placement] (the “</a:t>
                      </a:r>
                      <a:r>
                        <a:rPr lang="en-US" sz="1000" b="1" i="0" u="none" strike="noStrike">
                          <a:solidFill>
                            <a:srgbClr val="0D0D0D"/>
                          </a:solidFill>
                          <a:effectLst/>
                          <a:latin typeface="Arial" panose="020B0604020202020204" pitchFamily="34" charset="0"/>
                        </a:rPr>
                        <a:t>Offering</a:t>
                      </a:r>
                      <a:r>
                        <a:rPr lang="en-US" sz="1000" b="0" i="0" u="none" strike="noStrike">
                          <a:solidFill>
                            <a:srgbClr val="0D0D0D"/>
                          </a:solidFill>
                          <a:effectLst/>
                          <a:latin typeface="Arial" panose="020B0604020202020204" pitchFamily="34" charset="0"/>
                        </a:rPr>
                        <a:t>”) of [Common Shares]</a:t>
                      </a:r>
                    </a:p>
                  </a:txBody>
                  <a:tcPr marL="8549" marR="8549" marT="8549" marB="0" anchor="ctr">
                    <a:lnL>
                      <a:noFill/>
                    </a:lnL>
                    <a:lnR>
                      <a:noFill/>
                    </a:lnR>
                    <a:lnT w="6350" cap="flat" cmpd="sng" algn="ctr">
                      <a:solidFill>
                        <a:srgbClr val="000000"/>
                      </a:solidFill>
                      <a:prstDash val="solid"/>
                      <a:round/>
                      <a:headEnd type="none" w="med" len="med"/>
                      <a:tailEnd type="none" w="med" len="med"/>
                    </a:lnT>
                    <a:lnB>
                      <a:noFill/>
                    </a:lnB>
                    <a:solidFill>
                      <a:srgbClr val="D9D9D9"/>
                    </a:solidFill>
                  </a:tcPr>
                </a:tc>
                <a:extLst>
                  <a:ext uri="{0D108BD9-81ED-4DB2-BD59-A6C34878D82A}">
                    <a16:rowId xmlns:a16="http://schemas.microsoft.com/office/drawing/2014/main" val="2441310060"/>
                  </a:ext>
                </a:extLst>
              </a:tr>
              <a:tr h="170975">
                <a:tc>
                  <a:txBody>
                    <a:bodyPr/>
                    <a:lstStyle/>
                    <a:p>
                      <a:pPr algn="l" fontAlgn="b"/>
                      <a:r>
                        <a:rPr lang="en-US" sz="1000" b="1" i="0" u="none" strike="noStrike">
                          <a:solidFill>
                            <a:srgbClr val="0D0D0D"/>
                          </a:solidFill>
                          <a:effectLst/>
                          <a:latin typeface="Arial" panose="020B0604020202020204" pitchFamily="34" charset="0"/>
                        </a:rPr>
                        <a:t>Type of Security:</a:t>
                      </a:r>
                    </a:p>
                  </a:txBody>
                  <a:tcPr marL="8549" marR="8549" marT="8549" marB="0" anchor="b">
                    <a:lnL>
                      <a:noFill/>
                    </a:lnL>
                    <a:lnR>
                      <a:noFill/>
                    </a:lnR>
                    <a:lnT>
                      <a:noFill/>
                    </a:lnT>
                    <a:lnB>
                      <a:noFill/>
                    </a:lnB>
                  </a:tcPr>
                </a:tc>
                <a:tc>
                  <a:txBody>
                    <a:bodyPr/>
                    <a:lstStyle/>
                    <a:p>
                      <a:pPr algn="l" fontAlgn="b"/>
                      <a:r>
                        <a:rPr lang="en-US" sz="1000" b="0" i="0" u="none" strike="noStrike">
                          <a:solidFill>
                            <a:srgbClr val="0D0D0D"/>
                          </a:solidFill>
                          <a:effectLst/>
                          <a:latin typeface="Arial" panose="020B0604020202020204" pitchFamily="34" charset="0"/>
                        </a:rPr>
                        <a:t>[Common Shares] (“Common Shares”)</a:t>
                      </a:r>
                    </a:p>
                  </a:txBody>
                  <a:tcPr marL="8549" marR="8549" marT="8549" marB="0" anchor="b">
                    <a:lnL>
                      <a:noFill/>
                    </a:lnL>
                    <a:lnR>
                      <a:noFill/>
                    </a:lnR>
                    <a:lnT>
                      <a:noFill/>
                    </a:lnT>
                    <a:lnB>
                      <a:noFill/>
                    </a:lnB>
                  </a:tcPr>
                </a:tc>
                <a:extLst>
                  <a:ext uri="{0D108BD9-81ED-4DB2-BD59-A6C34878D82A}">
                    <a16:rowId xmlns:a16="http://schemas.microsoft.com/office/drawing/2014/main" val="3263667735"/>
                  </a:ext>
                </a:extLst>
              </a:tr>
              <a:tr h="170975">
                <a:tc>
                  <a:txBody>
                    <a:bodyPr/>
                    <a:lstStyle/>
                    <a:p>
                      <a:pPr algn="l" fontAlgn="ctr"/>
                      <a:r>
                        <a:rPr lang="en-US" sz="1000" b="1" i="0" u="none" strike="noStrike">
                          <a:solidFill>
                            <a:srgbClr val="0D0D0D"/>
                          </a:solidFill>
                          <a:effectLst/>
                          <a:latin typeface="Arial" panose="020B0604020202020204" pitchFamily="34" charset="0"/>
                        </a:rPr>
                        <a:t>Offering Size:</a:t>
                      </a:r>
                    </a:p>
                  </a:txBody>
                  <a:tcPr marL="8549" marR="8549" marT="8549" marB="0" anchor="ctr">
                    <a:lnL>
                      <a:noFill/>
                    </a:lnL>
                    <a:lnR>
                      <a:noFill/>
                    </a:lnR>
                    <a:lnT>
                      <a:noFill/>
                    </a:lnT>
                    <a:lnB>
                      <a:noFill/>
                    </a:lnB>
                    <a:solidFill>
                      <a:srgbClr val="D9D9D9"/>
                    </a:solidFill>
                  </a:tcPr>
                </a:tc>
                <a:tc>
                  <a:txBody>
                    <a:bodyPr/>
                    <a:lstStyle/>
                    <a:p>
                      <a:pPr algn="l" fontAlgn="ctr"/>
                      <a:r>
                        <a:rPr lang="en-US" sz="1000" b="0" i="0" u="none" strike="noStrike">
                          <a:solidFill>
                            <a:srgbClr val="0D0D0D"/>
                          </a:solidFill>
                          <a:effectLst/>
                          <a:latin typeface="Arial" panose="020B0604020202020204" pitchFamily="34" charset="0"/>
                        </a:rPr>
                        <a:t>[Up to $50 million]</a:t>
                      </a:r>
                    </a:p>
                  </a:txBody>
                  <a:tcPr marL="8549" marR="8549" marT="8549" marB="0" anchor="ctr">
                    <a:lnL>
                      <a:noFill/>
                    </a:lnL>
                    <a:lnR>
                      <a:noFill/>
                    </a:lnR>
                    <a:lnT>
                      <a:noFill/>
                    </a:lnT>
                    <a:lnB>
                      <a:noFill/>
                    </a:lnB>
                    <a:solidFill>
                      <a:srgbClr val="D9D9D9"/>
                    </a:solidFill>
                  </a:tcPr>
                </a:tc>
                <a:extLst>
                  <a:ext uri="{0D108BD9-81ED-4DB2-BD59-A6C34878D82A}">
                    <a16:rowId xmlns:a16="http://schemas.microsoft.com/office/drawing/2014/main" val="1154164262"/>
                  </a:ext>
                </a:extLst>
              </a:tr>
              <a:tr h="170975">
                <a:tc>
                  <a:txBody>
                    <a:bodyPr/>
                    <a:lstStyle/>
                    <a:p>
                      <a:pPr algn="l" fontAlgn="ctr"/>
                      <a:r>
                        <a:rPr lang="en-US" sz="1000" b="1" i="0" u="none" strike="noStrike">
                          <a:solidFill>
                            <a:srgbClr val="0D0D0D"/>
                          </a:solidFill>
                          <a:effectLst/>
                          <a:latin typeface="Arial" panose="020B0604020202020204" pitchFamily="34" charset="0"/>
                        </a:rPr>
                        <a:t>Issue Price:</a:t>
                      </a:r>
                    </a:p>
                  </a:txBody>
                  <a:tcPr marL="8549" marR="8549" marT="8549" marB="0" anchor="ctr">
                    <a:lnL>
                      <a:noFill/>
                    </a:lnL>
                    <a:lnR>
                      <a:noFill/>
                    </a:lnR>
                    <a:lnT>
                      <a:noFill/>
                    </a:lnT>
                    <a:lnB>
                      <a:noFill/>
                    </a:lnB>
                  </a:tcPr>
                </a:tc>
                <a:tc>
                  <a:txBody>
                    <a:bodyPr/>
                    <a:lstStyle/>
                    <a:p>
                      <a:pPr algn="l" fontAlgn="ctr"/>
                      <a:r>
                        <a:rPr lang="en-US" sz="1000" b="0" i="0" u="none" strike="noStrike">
                          <a:solidFill>
                            <a:srgbClr val="0D0D0D"/>
                          </a:solidFill>
                          <a:effectLst/>
                          <a:latin typeface="Arial" panose="020B0604020202020204" pitchFamily="34" charset="0"/>
                        </a:rPr>
                        <a:t>$[10.00] per [Share] (the “</a:t>
                      </a:r>
                      <a:r>
                        <a:rPr lang="en-US" sz="1000" b="1" i="0" u="none" strike="noStrike">
                          <a:solidFill>
                            <a:srgbClr val="0D0D0D"/>
                          </a:solidFill>
                          <a:effectLst/>
                          <a:latin typeface="Arial" panose="020B0604020202020204" pitchFamily="34" charset="0"/>
                        </a:rPr>
                        <a:t>Issue Price</a:t>
                      </a:r>
                      <a:r>
                        <a:rPr lang="en-US" sz="1000" b="0" i="0" u="none" strike="noStrike">
                          <a:solidFill>
                            <a:srgbClr val="0D0D0D"/>
                          </a:solidFill>
                          <a:effectLst/>
                          <a:latin typeface="Arial" panose="020B0604020202020204" pitchFamily="34" charset="0"/>
                        </a:rPr>
                        <a:t>”)</a:t>
                      </a:r>
                    </a:p>
                  </a:txBody>
                  <a:tcPr marL="8549" marR="8549" marT="8549" marB="0" anchor="ctr">
                    <a:lnL>
                      <a:noFill/>
                    </a:lnL>
                    <a:lnR>
                      <a:noFill/>
                    </a:lnR>
                    <a:lnT>
                      <a:noFill/>
                    </a:lnT>
                    <a:lnB>
                      <a:noFill/>
                    </a:lnB>
                  </a:tcPr>
                </a:tc>
                <a:extLst>
                  <a:ext uri="{0D108BD9-81ED-4DB2-BD59-A6C34878D82A}">
                    <a16:rowId xmlns:a16="http://schemas.microsoft.com/office/drawing/2014/main" val="1025846925"/>
                  </a:ext>
                </a:extLst>
              </a:tr>
              <a:tr h="170975">
                <a:tc>
                  <a:txBody>
                    <a:bodyPr/>
                    <a:lstStyle/>
                    <a:p>
                      <a:pPr algn="l" fontAlgn="ctr"/>
                      <a:r>
                        <a:rPr lang="en-US" sz="1000" b="1" i="0" u="none" strike="noStrike">
                          <a:solidFill>
                            <a:srgbClr val="0D0D0D"/>
                          </a:solidFill>
                          <a:effectLst/>
                          <a:latin typeface="Arial" panose="020B0604020202020204" pitchFamily="34" charset="0"/>
                        </a:rPr>
                        <a:t>Commission:</a:t>
                      </a:r>
                    </a:p>
                  </a:txBody>
                  <a:tcPr marL="8549" marR="8549" marT="8549" marB="0" anchor="ctr">
                    <a:lnL>
                      <a:noFill/>
                    </a:lnL>
                    <a:lnR>
                      <a:noFill/>
                    </a:lnR>
                    <a:lnT>
                      <a:noFill/>
                    </a:lnT>
                    <a:lnB>
                      <a:noFill/>
                    </a:lnB>
                    <a:solidFill>
                      <a:srgbClr val="D9D9D9"/>
                    </a:solidFill>
                  </a:tcPr>
                </a:tc>
                <a:tc>
                  <a:txBody>
                    <a:bodyPr/>
                    <a:lstStyle/>
                    <a:p>
                      <a:pPr algn="l" fontAlgn="ctr"/>
                      <a:r>
                        <a:rPr lang="en-US" sz="1000" b="0" i="0" u="none" strike="noStrike">
                          <a:solidFill>
                            <a:srgbClr val="0D0D0D"/>
                          </a:solidFill>
                          <a:effectLst/>
                          <a:latin typeface="Arial" panose="020B0604020202020204" pitchFamily="34" charset="0"/>
                        </a:rPr>
                        <a:t>[6.0]%</a:t>
                      </a:r>
                    </a:p>
                  </a:txBody>
                  <a:tcPr marL="8549" marR="8549" marT="8549" marB="0" anchor="ctr">
                    <a:lnL>
                      <a:noFill/>
                    </a:lnL>
                    <a:lnR>
                      <a:noFill/>
                    </a:lnR>
                    <a:lnT>
                      <a:noFill/>
                    </a:lnT>
                    <a:lnB>
                      <a:noFill/>
                    </a:lnB>
                    <a:solidFill>
                      <a:srgbClr val="D9D9D9"/>
                    </a:solidFill>
                  </a:tcPr>
                </a:tc>
                <a:extLst>
                  <a:ext uri="{0D108BD9-81ED-4DB2-BD59-A6C34878D82A}">
                    <a16:rowId xmlns:a16="http://schemas.microsoft.com/office/drawing/2014/main" val="1209165007"/>
                  </a:ext>
                </a:extLst>
              </a:tr>
              <a:tr h="170975">
                <a:tc>
                  <a:txBody>
                    <a:bodyPr/>
                    <a:lstStyle/>
                    <a:p>
                      <a:pPr algn="l" fontAlgn="ctr"/>
                      <a:r>
                        <a:rPr lang="en-US" sz="1000" b="1" i="0" u="none" strike="noStrike">
                          <a:solidFill>
                            <a:srgbClr val="0D0D0D"/>
                          </a:solidFill>
                          <a:effectLst/>
                          <a:latin typeface="Arial" panose="020B0604020202020204" pitchFamily="34" charset="0"/>
                        </a:rPr>
                        <a:t>Capitalization:</a:t>
                      </a:r>
                    </a:p>
                  </a:txBody>
                  <a:tcPr marL="8549" marR="8549" marT="8549" marB="0" anchor="ctr">
                    <a:lnL>
                      <a:noFill/>
                    </a:lnL>
                    <a:lnR>
                      <a:noFill/>
                    </a:lnR>
                    <a:lnT>
                      <a:noFill/>
                    </a:lnT>
                    <a:lnB>
                      <a:noFill/>
                    </a:lnB>
                  </a:tcPr>
                </a:tc>
                <a:tc>
                  <a:txBody>
                    <a:bodyPr/>
                    <a:lstStyle/>
                    <a:p>
                      <a:pPr algn="l" fontAlgn="ctr"/>
                      <a:r>
                        <a:rPr lang="en-US" sz="1000" b="0" i="0" u="none" strike="noStrike">
                          <a:solidFill>
                            <a:srgbClr val="0D0D0D"/>
                          </a:solidFill>
                          <a:effectLst/>
                          <a:latin typeface="Arial" panose="020B0604020202020204" pitchFamily="34" charset="0"/>
                        </a:rPr>
                        <a:t>Approximately $[60,000,000].  Set forth as “Exhibit [A]”.</a:t>
                      </a:r>
                    </a:p>
                  </a:txBody>
                  <a:tcPr marL="8549" marR="8549" marT="8549" marB="0" anchor="ctr">
                    <a:lnL>
                      <a:noFill/>
                    </a:lnL>
                    <a:lnR>
                      <a:noFill/>
                    </a:lnR>
                    <a:lnT>
                      <a:noFill/>
                    </a:lnT>
                    <a:lnB>
                      <a:noFill/>
                    </a:lnB>
                  </a:tcPr>
                </a:tc>
                <a:extLst>
                  <a:ext uri="{0D108BD9-81ED-4DB2-BD59-A6C34878D82A}">
                    <a16:rowId xmlns:a16="http://schemas.microsoft.com/office/drawing/2014/main" val="4264366657"/>
                  </a:ext>
                </a:extLst>
              </a:tr>
              <a:tr h="170975">
                <a:tc>
                  <a:txBody>
                    <a:bodyPr/>
                    <a:lstStyle/>
                    <a:p>
                      <a:pPr algn="l" fontAlgn="ctr"/>
                      <a:r>
                        <a:rPr lang="en-US" sz="1000" b="1" i="0" u="none" strike="noStrike">
                          <a:solidFill>
                            <a:srgbClr val="0D0D0D"/>
                          </a:solidFill>
                          <a:effectLst/>
                          <a:latin typeface="Arial" panose="020B0604020202020204" pitchFamily="34" charset="0"/>
                        </a:rPr>
                        <a:t>Dividends:</a:t>
                      </a:r>
                    </a:p>
                  </a:txBody>
                  <a:tcPr marL="8549" marR="8549" marT="8549" marB="0" anchor="ctr">
                    <a:lnL>
                      <a:noFill/>
                    </a:lnL>
                    <a:lnR>
                      <a:noFill/>
                    </a:lnR>
                    <a:lnT>
                      <a:noFill/>
                    </a:lnT>
                    <a:lnB>
                      <a:noFill/>
                    </a:lnB>
                    <a:solidFill>
                      <a:srgbClr val="D9D9D9"/>
                    </a:solidFill>
                  </a:tcPr>
                </a:tc>
                <a:tc>
                  <a:txBody>
                    <a:bodyPr/>
                    <a:lstStyle/>
                    <a:p>
                      <a:pPr algn="l" fontAlgn="ctr"/>
                      <a:r>
                        <a:rPr lang="en-US" sz="1000" b="0" i="0" u="none" strike="noStrike">
                          <a:solidFill>
                            <a:srgbClr val="0D0D0D"/>
                          </a:solidFill>
                          <a:effectLst/>
                          <a:latin typeface="Arial" panose="020B0604020202020204" pitchFamily="34" charset="0"/>
                        </a:rPr>
                        <a:t>[Describe the dividend policy.]</a:t>
                      </a:r>
                    </a:p>
                  </a:txBody>
                  <a:tcPr marL="8549" marR="8549" marT="8549" marB="0" anchor="ctr">
                    <a:lnL>
                      <a:noFill/>
                    </a:lnL>
                    <a:lnR>
                      <a:noFill/>
                    </a:lnR>
                    <a:lnT>
                      <a:noFill/>
                    </a:lnT>
                    <a:lnB>
                      <a:noFill/>
                    </a:lnB>
                    <a:solidFill>
                      <a:srgbClr val="D9D9D9"/>
                    </a:solidFill>
                  </a:tcPr>
                </a:tc>
                <a:extLst>
                  <a:ext uri="{0D108BD9-81ED-4DB2-BD59-A6C34878D82A}">
                    <a16:rowId xmlns:a16="http://schemas.microsoft.com/office/drawing/2014/main" val="365106162"/>
                  </a:ext>
                </a:extLst>
              </a:tr>
              <a:tr h="170975">
                <a:tc>
                  <a:txBody>
                    <a:bodyPr/>
                    <a:lstStyle/>
                    <a:p>
                      <a:pPr algn="l" fontAlgn="ctr"/>
                      <a:r>
                        <a:rPr lang="en-US" sz="1000" b="1" i="0" u="none" strike="noStrike">
                          <a:solidFill>
                            <a:srgbClr val="0D0D0D"/>
                          </a:solidFill>
                          <a:effectLst/>
                          <a:latin typeface="Arial" panose="020B0604020202020204" pitchFamily="34" charset="0"/>
                        </a:rPr>
                        <a:t>Preferential Liquidation Rights:</a:t>
                      </a:r>
                    </a:p>
                  </a:txBody>
                  <a:tcPr marL="8549" marR="8549" marT="8549" marB="0" anchor="ctr">
                    <a:lnL>
                      <a:noFill/>
                    </a:lnL>
                    <a:lnR>
                      <a:noFill/>
                    </a:lnR>
                    <a:lnT>
                      <a:noFill/>
                    </a:lnT>
                    <a:lnB>
                      <a:noFill/>
                    </a:lnB>
                  </a:tcPr>
                </a:tc>
                <a:tc>
                  <a:txBody>
                    <a:bodyPr/>
                    <a:lstStyle/>
                    <a:p>
                      <a:pPr algn="l" fontAlgn="ctr"/>
                      <a:r>
                        <a:rPr lang="en-US" sz="1000" b="0" i="0" u="none" strike="noStrike">
                          <a:solidFill>
                            <a:srgbClr val="0D0D0D"/>
                          </a:solidFill>
                          <a:effectLst/>
                          <a:latin typeface="Arial" panose="020B0604020202020204" pitchFamily="34" charset="0"/>
                        </a:rPr>
                        <a:t>[Describe any liquidation preferences.]</a:t>
                      </a:r>
                    </a:p>
                  </a:txBody>
                  <a:tcPr marL="8549" marR="8549" marT="8549" marB="0" anchor="ctr">
                    <a:lnL>
                      <a:noFill/>
                    </a:lnL>
                    <a:lnR>
                      <a:noFill/>
                    </a:lnR>
                    <a:lnT>
                      <a:noFill/>
                    </a:lnT>
                    <a:lnB>
                      <a:noFill/>
                    </a:lnB>
                  </a:tcPr>
                </a:tc>
                <a:extLst>
                  <a:ext uri="{0D108BD9-81ED-4DB2-BD59-A6C34878D82A}">
                    <a16:rowId xmlns:a16="http://schemas.microsoft.com/office/drawing/2014/main" val="2121278232"/>
                  </a:ext>
                </a:extLst>
              </a:tr>
              <a:tr h="170975">
                <a:tc>
                  <a:txBody>
                    <a:bodyPr/>
                    <a:lstStyle/>
                    <a:p>
                      <a:pPr algn="l" fontAlgn="ctr"/>
                      <a:r>
                        <a:rPr lang="en-US" sz="1000" b="1" i="0" u="none" strike="noStrike">
                          <a:solidFill>
                            <a:srgbClr val="0D0D0D"/>
                          </a:solidFill>
                          <a:effectLst/>
                          <a:latin typeface="Arial" panose="020B0604020202020204" pitchFamily="34" charset="0"/>
                        </a:rPr>
                        <a:t>Definition of Liquidation Event:</a:t>
                      </a:r>
                    </a:p>
                  </a:txBody>
                  <a:tcPr marL="8549" marR="8549" marT="8549" marB="0" anchor="ctr">
                    <a:lnL>
                      <a:noFill/>
                    </a:lnL>
                    <a:lnR>
                      <a:noFill/>
                    </a:lnR>
                    <a:lnT>
                      <a:noFill/>
                    </a:lnT>
                    <a:lnB>
                      <a:noFill/>
                    </a:lnB>
                    <a:solidFill>
                      <a:srgbClr val="D9D9D9"/>
                    </a:solidFill>
                  </a:tcPr>
                </a:tc>
                <a:tc>
                  <a:txBody>
                    <a:bodyPr/>
                    <a:lstStyle/>
                    <a:p>
                      <a:pPr algn="l" fontAlgn="ctr"/>
                      <a:r>
                        <a:rPr lang="en-US" sz="1000" b="0" i="0" u="none" strike="noStrike">
                          <a:solidFill>
                            <a:srgbClr val="0D0D0D"/>
                          </a:solidFill>
                          <a:effectLst/>
                          <a:latin typeface="Arial" panose="020B0604020202020204" pitchFamily="34" charset="0"/>
                        </a:rPr>
                        <a:t>[Include definition from legal counsel.]</a:t>
                      </a:r>
                    </a:p>
                  </a:txBody>
                  <a:tcPr marL="8549" marR="8549" marT="8549" marB="0" anchor="ctr">
                    <a:lnL>
                      <a:noFill/>
                    </a:lnL>
                    <a:lnR>
                      <a:noFill/>
                    </a:lnR>
                    <a:lnT>
                      <a:noFill/>
                    </a:lnT>
                    <a:lnB>
                      <a:noFill/>
                    </a:lnB>
                    <a:solidFill>
                      <a:srgbClr val="D9D9D9"/>
                    </a:solidFill>
                  </a:tcPr>
                </a:tc>
                <a:extLst>
                  <a:ext uri="{0D108BD9-81ED-4DB2-BD59-A6C34878D82A}">
                    <a16:rowId xmlns:a16="http://schemas.microsoft.com/office/drawing/2014/main" val="4059755576"/>
                  </a:ext>
                </a:extLst>
              </a:tr>
              <a:tr h="170975">
                <a:tc>
                  <a:txBody>
                    <a:bodyPr/>
                    <a:lstStyle/>
                    <a:p>
                      <a:pPr algn="l" fontAlgn="ctr"/>
                      <a:r>
                        <a:rPr lang="en-US" sz="1000" b="1" i="0" u="none" strike="noStrike">
                          <a:solidFill>
                            <a:srgbClr val="0D0D0D"/>
                          </a:solidFill>
                          <a:effectLst/>
                          <a:latin typeface="Arial" panose="020B0604020202020204" pitchFamily="34" charset="0"/>
                        </a:rPr>
                        <a:t>Conversion Rights:</a:t>
                      </a:r>
                    </a:p>
                  </a:txBody>
                  <a:tcPr marL="8549" marR="8549" marT="8549" marB="0" anchor="ctr">
                    <a:lnL>
                      <a:noFill/>
                    </a:lnL>
                    <a:lnR>
                      <a:noFill/>
                    </a:lnR>
                    <a:lnT>
                      <a:noFill/>
                    </a:lnT>
                    <a:lnB>
                      <a:noFill/>
                    </a:lnB>
                  </a:tcPr>
                </a:tc>
                <a:tc>
                  <a:txBody>
                    <a:bodyPr/>
                    <a:lstStyle/>
                    <a:p>
                      <a:pPr algn="l" fontAlgn="ctr"/>
                      <a:r>
                        <a:rPr lang="en-US" sz="1000" b="0" i="0" u="none" strike="noStrike">
                          <a:solidFill>
                            <a:srgbClr val="0D0D0D"/>
                          </a:solidFill>
                          <a:effectLst/>
                          <a:latin typeface="Arial" panose="020B0604020202020204" pitchFamily="34" charset="0"/>
                        </a:rPr>
                        <a:t>[Describe, if applicable.]</a:t>
                      </a:r>
                    </a:p>
                  </a:txBody>
                  <a:tcPr marL="8549" marR="8549" marT="8549" marB="0" anchor="ctr">
                    <a:lnL>
                      <a:noFill/>
                    </a:lnL>
                    <a:lnR>
                      <a:noFill/>
                    </a:lnR>
                    <a:lnT>
                      <a:noFill/>
                    </a:lnT>
                    <a:lnB>
                      <a:noFill/>
                    </a:lnB>
                  </a:tcPr>
                </a:tc>
                <a:extLst>
                  <a:ext uri="{0D108BD9-81ED-4DB2-BD59-A6C34878D82A}">
                    <a16:rowId xmlns:a16="http://schemas.microsoft.com/office/drawing/2014/main" val="3849688042"/>
                  </a:ext>
                </a:extLst>
              </a:tr>
              <a:tr h="487279">
                <a:tc>
                  <a:txBody>
                    <a:bodyPr/>
                    <a:lstStyle/>
                    <a:p>
                      <a:pPr algn="l" fontAlgn="ctr"/>
                      <a:r>
                        <a:rPr lang="en-US" sz="1000" b="1" i="0" u="none" strike="noStrike">
                          <a:solidFill>
                            <a:srgbClr val="0D0D0D"/>
                          </a:solidFill>
                          <a:effectLst/>
                          <a:latin typeface="Arial" panose="020B0604020202020204" pitchFamily="34" charset="0"/>
                        </a:rPr>
                        <a:t>Anti-Dilution:</a:t>
                      </a:r>
                    </a:p>
                  </a:txBody>
                  <a:tcPr marL="8549" marR="8549" marT="8549" marB="0" anchor="ctr">
                    <a:lnL>
                      <a:noFill/>
                    </a:lnL>
                    <a:lnR>
                      <a:noFill/>
                    </a:lnR>
                    <a:lnT>
                      <a:noFill/>
                    </a:lnT>
                    <a:lnB>
                      <a:noFill/>
                    </a:lnB>
                    <a:solidFill>
                      <a:srgbClr val="D9D9D9"/>
                    </a:solidFill>
                  </a:tcPr>
                </a:tc>
                <a:tc>
                  <a:txBody>
                    <a:bodyPr/>
                    <a:lstStyle/>
                    <a:p>
                      <a:pPr algn="l" fontAlgn="ctr"/>
                      <a:r>
                        <a:rPr lang="en-US" sz="1000" b="0" i="0" u="none" strike="noStrike">
                          <a:solidFill>
                            <a:srgbClr val="0D0D0D"/>
                          </a:solidFill>
                          <a:effectLst/>
                          <a:latin typeface="Arial" panose="020B0604020202020204" pitchFamily="34" charset="0"/>
                        </a:rPr>
                        <a:t>[For example: The Shares shall have certain customary anti-dilution protection for any share issuances at prices less than the Issue Price based on a weighted average formula, and subject to standard exceptions.]</a:t>
                      </a:r>
                    </a:p>
                  </a:txBody>
                  <a:tcPr marL="8549" marR="8549" marT="8549" marB="0" anchor="ctr">
                    <a:lnL>
                      <a:noFill/>
                    </a:lnL>
                    <a:lnR>
                      <a:noFill/>
                    </a:lnR>
                    <a:lnT>
                      <a:noFill/>
                    </a:lnT>
                    <a:lnB>
                      <a:noFill/>
                    </a:lnB>
                    <a:solidFill>
                      <a:srgbClr val="D9D9D9"/>
                    </a:solidFill>
                  </a:tcPr>
                </a:tc>
                <a:extLst>
                  <a:ext uri="{0D108BD9-81ED-4DB2-BD59-A6C34878D82A}">
                    <a16:rowId xmlns:a16="http://schemas.microsoft.com/office/drawing/2014/main" val="1618064734"/>
                  </a:ext>
                </a:extLst>
              </a:tr>
              <a:tr h="170975">
                <a:tc>
                  <a:txBody>
                    <a:bodyPr/>
                    <a:lstStyle/>
                    <a:p>
                      <a:pPr algn="l" fontAlgn="ctr"/>
                      <a:r>
                        <a:rPr lang="en-US" sz="1000" b="1" i="0" u="none" strike="noStrike">
                          <a:solidFill>
                            <a:srgbClr val="0D0D0D"/>
                          </a:solidFill>
                          <a:effectLst/>
                          <a:latin typeface="Arial" panose="020B0604020202020204" pitchFamily="34" charset="0"/>
                        </a:rPr>
                        <a:t>Voting Rights:</a:t>
                      </a:r>
                    </a:p>
                  </a:txBody>
                  <a:tcPr marL="8549" marR="8549" marT="8549" marB="0" anchor="ctr">
                    <a:lnL>
                      <a:noFill/>
                    </a:lnL>
                    <a:lnR>
                      <a:noFill/>
                    </a:lnR>
                    <a:lnT>
                      <a:noFill/>
                    </a:lnT>
                    <a:lnB>
                      <a:noFill/>
                    </a:lnB>
                  </a:tcPr>
                </a:tc>
                <a:tc>
                  <a:txBody>
                    <a:bodyPr/>
                    <a:lstStyle/>
                    <a:p>
                      <a:pPr algn="l" fontAlgn="ctr"/>
                      <a:r>
                        <a:rPr lang="en-US" sz="1000" b="0" i="0" u="none" strike="noStrike">
                          <a:solidFill>
                            <a:srgbClr val="0D0D0D"/>
                          </a:solidFill>
                          <a:effectLst/>
                          <a:latin typeface="Arial" panose="020B0604020202020204" pitchFamily="34" charset="0"/>
                        </a:rPr>
                        <a:t>[Describe the voting rights.]</a:t>
                      </a:r>
                    </a:p>
                  </a:txBody>
                  <a:tcPr marL="8549" marR="8549" marT="8549" marB="0" anchor="ctr">
                    <a:lnL>
                      <a:noFill/>
                    </a:lnL>
                    <a:lnR>
                      <a:noFill/>
                    </a:lnR>
                    <a:lnT>
                      <a:noFill/>
                    </a:lnT>
                    <a:lnB>
                      <a:noFill/>
                    </a:lnB>
                  </a:tcPr>
                </a:tc>
                <a:extLst>
                  <a:ext uri="{0D108BD9-81ED-4DB2-BD59-A6C34878D82A}">
                    <a16:rowId xmlns:a16="http://schemas.microsoft.com/office/drawing/2014/main" val="3123474122"/>
                  </a:ext>
                </a:extLst>
              </a:tr>
              <a:tr h="324853">
                <a:tc>
                  <a:txBody>
                    <a:bodyPr/>
                    <a:lstStyle/>
                    <a:p>
                      <a:pPr algn="l" fontAlgn="ctr"/>
                      <a:r>
                        <a:rPr lang="en-US" sz="1000" b="1" i="0" u="none" strike="noStrike">
                          <a:solidFill>
                            <a:srgbClr val="0D0D0D"/>
                          </a:solidFill>
                          <a:effectLst/>
                          <a:latin typeface="Arial" panose="020B0604020202020204" pitchFamily="34" charset="0"/>
                        </a:rPr>
                        <a:t>Use of Proceeds:</a:t>
                      </a:r>
                    </a:p>
                  </a:txBody>
                  <a:tcPr marL="8549" marR="8549" marT="8549" marB="0" anchor="ctr">
                    <a:lnL>
                      <a:noFill/>
                    </a:lnL>
                    <a:lnR>
                      <a:noFill/>
                    </a:lnR>
                    <a:lnT>
                      <a:noFill/>
                    </a:lnT>
                    <a:lnB>
                      <a:noFill/>
                    </a:lnB>
                    <a:solidFill>
                      <a:srgbClr val="D9D9D9"/>
                    </a:solidFill>
                  </a:tcPr>
                </a:tc>
                <a:tc>
                  <a:txBody>
                    <a:bodyPr/>
                    <a:lstStyle/>
                    <a:p>
                      <a:pPr algn="l" fontAlgn="ctr"/>
                      <a:r>
                        <a:rPr lang="en-US" sz="1000" b="0" i="0" u="none" strike="noStrike">
                          <a:solidFill>
                            <a:srgbClr val="0D0D0D"/>
                          </a:solidFill>
                          <a:effectLst/>
                          <a:latin typeface="Arial" panose="020B0604020202020204" pitchFamily="34" charset="0"/>
                        </a:rPr>
                        <a:t>[The proceeds from the Offering shall be primarily used for general corporate and working capital purposes.]</a:t>
                      </a:r>
                    </a:p>
                  </a:txBody>
                  <a:tcPr marL="8549" marR="8549" marT="8549" marB="0" anchor="ctr">
                    <a:lnL>
                      <a:noFill/>
                    </a:lnL>
                    <a:lnR>
                      <a:noFill/>
                    </a:lnR>
                    <a:lnT>
                      <a:noFill/>
                    </a:lnT>
                    <a:lnB>
                      <a:noFill/>
                    </a:lnB>
                    <a:solidFill>
                      <a:srgbClr val="D9D9D9"/>
                    </a:solidFill>
                  </a:tcPr>
                </a:tc>
                <a:extLst>
                  <a:ext uri="{0D108BD9-81ED-4DB2-BD59-A6C34878D82A}">
                    <a16:rowId xmlns:a16="http://schemas.microsoft.com/office/drawing/2014/main" val="2137293402"/>
                  </a:ext>
                </a:extLst>
              </a:tr>
              <a:tr h="487279">
                <a:tc>
                  <a:txBody>
                    <a:bodyPr/>
                    <a:lstStyle/>
                    <a:p>
                      <a:pPr algn="l" fontAlgn="ctr"/>
                      <a:r>
                        <a:rPr lang="en-US" sz="1000" b="1" i="0" u="none" strike="noStrike">
                          <a:solidFill>
                            <a:srgbClr val="0D0D0D"/>
                          </a:solidFill>
                          <a:effectLst/>
                          <a:latin typeface="Arial" panose="020B0604020202020204" pitchFamily="34" charset="0"/>
                        </a:rPr>
                        <a:t>Closing Conditions:</a:t>
                      </a:r>
                    </a:p>
                  </a:txBody>
                  <a:tcPr marL="8549" marR="8549" marT="8549" marB="0" anchor="ctr">
                    <a:lnL>
                      <a:noFill/>
                    </a:lnL>
                    <a:lnR>
                      <a:noFill/>
                    </a:lnR>
                    <a:lnT>
                      <a:noFill/>
                    </a:lnT>
                    <a:lnB>
                      <a:noFill/>
                    </a:lnB>
                  </a:tcPr>
                </a:tc>
                <a:tc>
                  <a:txBody>
                    <a:bodyPr/>
                    <a:lstStyle/>
                    <a:p>
                      <a:pPr algn="l" fontAlgn="ctr"/>
                      <a:r>
                        <a:rPr lang="en-US" sz="1000" b="0" i="0" u="none" strike="noStrike">
                          <a:solidFill>
                            <a:srgbClr val="0D0D0D"/>
                          </a:solidFill>
                          <a:effectLst/>
                          <a:latin typeface="Arial" panose="020B0604020202020204" pitchFamily="34" charset="0"/>
                        </a:rPr>
                        <a:t>[Closing of the Offering shall be conditional upon the completion of satisfactory due diligence, the execution of requisite definitive agreements for completion of the Offering, receipt of all requisite corporate approvals and third party consents for the Offering. Etc.]</a:t>
                      </a:r>
                    </a:p>
                  </a:txBody>
                  <a:tcPr marL="8549" marR="8549" marT="8549" marB="0" anchor="ctr">
                    <a:lnL>
                      <a:noFill/>
                    </a:lnL>
                    <a:lnR>
                      <a:noFill/>
                    </a:lnR>
                    <a:lnT>
                      <a:noFill/>
                    </a:lnT>
                    <a:lnB>
                      <a:noFill/>
                    </a:lnB>
                  </a:tcPr>
                </a:tc>
                <a:extLst>
                  <a:ext uri="{0D108BD9-81ED-4DB2-BD59-A6C34878D82A}">
                    <a16:rowId xmlns:a16="http://schemas.microsoft.com/office/drawing/2014/main" val="1346460019"/>
                  </a:ext>
                </a:extLst>
              </a:tr>
              <a:tr h="170975">
                <a:tc>
                  <a:txBody>
                    <a:bodyPr/>
                    <a:lstStyle/>
                    <a:p>
                      <a:pPr algn="l" fontAlgn="ctr"/>
                      <a:r>
                        <a:rPr lang="en-US" sz="1000" b="1" i="0" u="none" strike="noStrike">
                          <a:solidFill>
                            <a:srgbClr val="0D0D0D"/>
                          </a:solidFill>
                          <a:effectLst/>
                          <a:latin typeface="Arial" panose="020B0604020202020204" pitchFamily="34" charset="0"/>
                        </a:rPr>
                        <a:t>Agent:</a:t>
                      </a:r>
                    </a:p>
                  </a:txBody>
                  <a:tcPr marL="8549" marR="8549" marT="8549" marB="0" anchor="ctr">
                    <a:lnL>
                      <a:noFill/>
                    </a:lnL>
                    <a:lnR>
                      <a:noFill/>
                    </a:lnR>
                    <a:lnT>
                      <a:noFill/>
                    </a:lnT>
                    <a:lnB>
                      <a:noFill/>
                    </a:lnB>
                    <a:solidFill>
                      <a:srgbClr val="D9D9D9"/>
                    </a:solidFill>
                  </a:tcPr>
                </a:tc>
                <a:tc>
                  <a:txBody>
                    <a:bodyPr/>
                    <a:lstStyle/>
                    <a:p>
                      <a:pPr algn="l" fontAlgn="ctr"/>
                      <a:r>
                        <a:rPr lang="en-US" sz="1000" b="0" i="0" u="none" strike="noStrike">
                          <a:solidFill>
                            <a:srgbClr val="0D0D0D"/>
                          </a:solidFill>
                          <a:effectLst/>
                          <a:latin typeface="Arial" panose="020B0604020202020204" pitchFamily="34" charset="0"/>
                        </a:rPr>
                        <a:t>[Generic Capital Corp.]</a:t>
                      </a:r>
                    </a:p>
                  </a:txBody>
                  <a:tcPr marL="8549" marR="8549" marT="8549" marB="0" anchor="ctr">
                    <a:lnL>
                      <a:noFill/>
                    </a:lnL>
                    <a:lnR>
                      <a:noFill/>
                    </a:lnR>
                    <a:lnT>
                      <a:noFill/>
                    </a:lnT>
                    <a:lnB>
                      <a:noFill/>
                    </a:lnB>
                    <a:solidFill>
                      <a:srgbClr val="D9D9D9"/>
                    </a:solidFill>
                  </a:tcPr>
                </a:tc>
                <a:extLst>
                  <a:ext uri="{0D108BD9-81ED-4DB2-BD59-A6C34878D82A}">
                    <a16:rowId xmlns:a16="http://schemas.microsoft.com/office/drawing/2014/main" val="648131761"/>
                  </a:ext>
                </a:extLst>
              </a:tr>
              <a:tr h="170975">
                <a:tc>
                  <a:txBody>
                    <a:bodyPr/>
                    <a:lstStyle/>
                    <a:p>
                      <a:pPr algn="l" fontAlgn="ctr"/>
                      <a:r>
                        <a:rPr lang="en-US" sz="1000" b="1" i="0" u="none" strike="noStrike">
                          <a:solidFill>
                            <a:srgbClr val="0D0D0D"/>
                          </a:solidFill>
                          <a:effectLst/>
                          <a:latin typeface="Arial" panose="020B0604020202020204" pitchFamily="34" charset="0"/>
                        </a:rPr>
                        <a:t>Closing Date:</a:t>
                      </a:r>
                    </a:p>
                  </a:txBody>
                  <a:tcPr marL="8549" marR="8549" marT="8549"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dirty="0">
                          <a:solidFill>
                            <a:srgbClr val="0D0D0D"/>
                          </a:solidFill>
                          <a:effectLst/>
                          <a:latin typeface="Arial" panose="020B0604020202020204" pitchFamily="34" charset="0"/>
                        </a:rPr>
                        <a:t>[Date] (the “</a:t>
                      </a:r>
                      <a:r>
                        <a:rPr lang="en-US" sz="1000" b="1" i="0" u="none" strike="noStrike" dirty="0">
                          <a:solidFill>
                            <a:srgbClr val="0D0D0D"/>
                          </a:solidFill>
                          <a:effectLst/>
                          <a:latin typeface="Arial" panose="020B0604020202020204" pitchFamily="34" charset="0"/>
                        </a:rPr>
                        <a:t>Closing</a:t>
                      </a:r>
                      <a:r>
                        <a:rPr lang="en-US" sz="1000" b="0" i="0" u="none" strike="noStrike" dirty="0">
                          <a:solidFill>
                            <a:srgbClr val="0D0D0D"/>
                          </a:solidFill>
                          <a:effectLst/>
                          <a:latin typeface="Arial" panose="020B0604020202020204" pitchFamily="34" charset="0"/>
                        </a:rPr>
                        <a:t>”)</a:t>
                      </a:r>
                    </a:p>
                  </a:txBody>
                  <a:tcPr marL="8549" marR="8549" marT="8549"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15105849"/>
                  </a:ext>
                </a:extLst>
              </a:tr>
            </a:tbl>
          </a:graphicData>
        </a:graphic>
      </p:graphicFrame>
    </p:spTree>
    <p:extLst>
      <p:ext uri="{BB962C8B-B14F-4D97-AF65-F5344CB8AC3E}">
        <p14:creationId xmlns:p14="http://schemas.microsoft.com/office/powerpoint/2010/main" val="2668924159"/>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CF5789E1-027A-FB3B-670D-F1FBFCF3D623}"/>
              </a:ext>
            </a:extLst>
          </p:cNvPr>
          <p:cNvGrpSpPr/>
          <p:nvPr/>
        </p:nvGrpSpPr>
        <p:grpSpPr>
          <a:xfrm>
            <a:off x="2986912" y="1768400"/>
            <a:ext cx="3679914" cy="1569660"/>
            <a:chOff x="680181" y="5949280"/>
            <a:chExt cx="1461134" cy="623245"/>
          </a:xfrm>
        </p:grpSpPr>
        <p:sp>
          <p:nvSpPr>
            <p:cNvPr id="8" name="Freeform: Shape 7">
              <a:extLst>
                <a:ext uri="{FF2B5EF4-FFF2-40B4-BE49-F238E27FC236}">
                  <a16:creationId xmlns:a16="http://schemas.microsoft.com/office/drawing/2014/main" id="{888487AD-17C5-3D03-D988-11ECF26C9765}"/>
                </a:ext>
              </a:extLst>
            </p:cNvPr>
            <p:cNvSpPr/>
            <p:nvPr/>
          </p:nvSpPr>
          <p:spPr>
            <a:xfrm>
              <a:off x="680181" y="6147923"/>
              <a:ext cx="286275" cy="338484"/>
            </a:xfrm>
            <a:custGeom>
              <a:avLst/>
              <a:gdLst>
                <a:gd name="connsiteX0" fmla="*/ 21341 w 315633"/>
                <a:gd name="connsiteY0" fmla="*/ 360002 h 473799"/>
                <a:gd name="connsiteX1" fmla="*/ 136534 w 315633"/>
                <a:gd name="connsiteY1" fmla="*/ 388611 h 473799"/>
                <a:gd name="connsiteX2" fmla="*/ 209453 w 315633"/>
                <a:gd name="connsiteY2" fmla="*/ 338836 h 473799"/>
                <a:gd name="connsiteX3" fmla="*/ 132406 w 315633"/>
                <a:gd name="connsiteY3" fmla="*/ 274057 h 473799"/>
                <a:gd name="connsiteX4" fmla="*/ 6280 w 315633"/>
                <a:gd name="connsiteY4" fmla="*/ 138395 h 473799"/>
                <a:gd name="connsiteX5" fmla="*/ 180088 w 315633"/>
                <a:gd name="connsiteY5" fmla="*/ 0 h 473799"/>
                <a:gd name="connsiteX6" fmla="*/ 297317 w 315633"/>
                <a:gd name="connsiteY6" fmla="*/ 23202 h 473799"/>
                <a:gd name="connsiteX7" fmla="*/ 274115 w 315633"/>
                <a:gd name="connsiteY7" fmla="*/ 107053 h 473799"/>
                <a:gd name="connsiteX8" fmla="*/ 177995 w 315633"/>
                <a:gd name="connsiteY8" fmla="*/ 85247 h 473799"/>
                <a:gd name="connsiteX9" fmla="*/ 111181 w 315633"/>
                <a:gd name="connsiteY9" fmla="*/ 129556 h 473799"/>
                <a:gd name="connsiteX10" fmla="*/ 196370 w 315633"/>
                <a:gd name="connsiteY10" fmla="*/ 194335 h 473799"/>
                <a:gd name="connsiteX11" fmla="*/ 315634 w 315633"/>
                <a:gd name="connsiteY11" fmla="*/ 331334 h 473799"/>
                <a:gd name="connsiteX12" fmla="*/ 130196 w 315633"/>
                <a:gd name="connsiteY12" fmla="*/ 473800 h 473799"/>
                <a:gd name="connsiteX13" fmla="*/ 0 w 315633"/>
                <a:gd name="connsiteY13" fmla="*/ 445830 h 473799"/>
                <a:gd name="connsiteX14" fmla="*/ 21341 w 315633"/>
                <a:gd name="connsiteY14" fmla="*/ 360002 h 473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5633" h="473799">
                  <a:moveTo>
                    <a:pt x="21341" y="360002"/>
                  </a:moveTo>
                  <a:cubicBezTo>
                    <a:pt x="49311" y="374307"/>
                    <a:pt x="92225" y="388611"/>
                    <a:pt x="136534" y="388611"/>
                  </a:cubicBezTo>
                  <a:cubicBezTo>
                    <a:pt x="184275" y="388611"/>
                    <a:pt x="209453" y="368841"/>
                    <a:pt x="209453" y="338836"/>
                  </a:cubicBezTo>
                  <a:cubicBezTo>
                    <a:pt x="209453" y="310226"/>
                    <a:pt x="187648" y="293828"/>
                    <a:pt x="132406" y="274057"/>
                  </a:cubicBezTo>
                  <a:cubicBezTo>
                    <a:pt x="56056" y="247483"/>
                    <a:pt x="6280" y="205209"/>
                    <a:pt x="6280" y="138395"/>
                  </a:cubicBezTo>
                  <a:cubicBezTo>
                    <a:pt x="6280" y="60010"/>
                    <a:pt x="71698" y="0"/>
                    <a:pt x="180088" y="0"/>
                  </a:cubicBezTo>
                  <a:cubicBezTo>
                    <a:pt x="231899" y="0"/>
                    <a:pt x="270045" y="10932"/>
                    <a:pt x="297317" y="23202"/>
                  </a:cubicBezTo>
                  <a:lnTo>
                    <a:pt x="274115" y="107053"/>
                  </a:lnTo>
                  <a:cubicBezTo>
                    <a:pt x="255740" y="98214"/>
                    <a:pt x="223002" y="85247"/>
                    <a:pt x="177995" y="85247"/>
                  </a:cubicBezTo>
                  <a:cubicBezTo>
                    <a:pt x="132987" y="85247"/>
                    <a:pt x="111181" y="105715"/>
                    <a:pt x="111181" y="129556"/>
                  </a:cubicBezTo>
                  <a:cubicBezTo>
                    <a:pt x="111181" y="158864"/>
                    <a:pt x="137058" y="171831"/>
                    <a:pt x="196370" y="194335"/>
                  </a:cubicBezTo>
                  <a:cubicBezTo>
                    <a:pt x="277488" y="224340"/>
                    <a:pt x="315634" y="266614"/>
                    <a:pt x="315634" y="331334"/>
                  </a:cubicBezTo>
                  <a:cubicBezTo>
                    <a:pt x="315634" y="408382"/>
                    <a:pt x="256322" y="473800"/>
                    <a:pt x="130196" y="473800"/>
                  </a:cubicBezTo>
                  <a:cubicBezTo>
                    <a:pt x="77687" y="473800"/>
                    <a:pt x="25876" y="460193"/>
                    <a:pt x="0" y="445830"/>
                  </a:cubicBezTo>
                  <a:lnTo>
                    <a:pt x="21341" y="360002"/>
                  </a:lnTo>
                  <a:close/>
                </a:path>
              </a:pathLst>
            </a:custGeom>
            <a:solidFill>
              <a:schemeClr val="accent4"/>
            </a:solidFill>
            <a:ln w="5733" cap="flat">
              <a:noFill/>
              <a:prstDash val="solid"/>
              <a:miter/>
            </a:ln>
          </p:spPr>
          <p:txBody>
            <a:bodyPr rtlCol="0" anchor="ctr"/>
            <a:lstStyle/>
            <a:p>
              <a:r>
                <a:rPr lang="en-IN" sz="1400" dirty="0"/>
                <a:t>Logo</a:t>
              </a:r>
            </a:p>
          </p:txBody>
        </p:sp>
        <p:sp>
          <p:nvSpPr>
            <p:cNvPr id="6" name="TextBox 5">
              <a:extLst>
                <a:ext uri="{FF2B5EF4-FFF2-40B4-BE49-F238E27FC236}">
                  <a16:creationId xmlns:a16="http://schemas.microsoft.com/office/drawing/2014/main" id="{365B4DE6-605A-D970-80BD-82839E2F81B2}"/>
                </a:ext>
              </a:extLst>
            </p:cNvPr>
            <p:cNvSpPr txBox="1"/>
            <p:nvPr/>
          </p:nvSpPr>
          <p:spPr>
            <a:xfrm>
              <a:off x="1041396" y="5949280"/>
              <a:ext cx="1099919" cy="623245"/>
            </a:xfrm>
            <a:prstGeom prst="rect">
              <a:avLst/>
            </a:prstGeom>
            <a:noFill/>
          </p:spPr>
          <p:txBody>
            <a:bodyPr wrap="none" rtlCol="0">
              <a:spAutoFit/>
            </a:bodyPr>
            <a:lstStyle/>
            <a:p>
              <a:r>
                <a:rPr lang="en-US" sz="4800" dirty="0">
                  <a:solidFill>
                    <a:schemeClr val="accent2"/>
                  </a:solidFill>
                </a:rPr>
                <a:t>Company</a:t>
              </a:r>
            </a:p>
            <a:p>
              <a:r>
                <a:rPr lang="en-US" sz="4800" b="1" dirty="0">
                  <a:solidFill>
                    <a:schemeClr val="accent2"/>
                  </a:solidFill>
                </a:rPr>
                <a:t>Name</a:t>
              </a:r>
              <a:endParaRPr lang="en-IN" sz="4800" b="1" dirty="0">
                <a:solidFill>
                  <a:schemeClr val="accent2"/>
                </a:solidFill>
              </a:endParaRPr>
            </a:p>
          </p:txBody>
        </p:sp>
      </p:grpSp>
      <p:sp>
        <p:nvSpPr>
          <p:cNvPr id="9" name="TextBox 8">
            <a:extLst>
              <a:ext uri="{FF2B5EF4-FFF2-40B4-BE49-F238E27FC236}">
                <a16:creationId xmlns:a16="http://schemas.microsoft.com/office/drawing/2014/main" id="{6BE90478-DED6-DFFE-4BC1-028566C3E0E7}"/>
              </a:ext>
            </a:extLst>
          </p:cNvPr>
          <p:cNvSpPr txBox="1"/>
          <p:nvPr/>
        </p:nvSpPr>
        <p:spPr>
          <a:xfrm>
            <a:off x="2190987" y="4532673"/>
            <a:ext cx="4762026" cy="556929"/>
          </a:xfrm>
          <a:prstGeom prst="rect">
            <a:avLst/>
          </a:prstGeom>
          <a:noFill/>
        </p:spPr>
        <p:txBody>
          <a:bodyPr wrap="square" lIns="0" tIns="0" rIns="0" bIns="0" rtlCol="0" anchor="t">
            <a:noAutofit/>
          </a:bodyPr>
          <a:lstStyle/>
          <a:p>
            <a:pPr algn="ctr"/>
            <a:r>
              <a:rPr lang="en-US" sz="1600" dirty="0">
                <a:solidFill>
                  <a:schemeClr val="accent2"/>
                </a:solidFill>
              </a:rPr>
              <a:t>This is a sample text. Insert your desired text here. This is a sample text. </a:t>
            </a:r>
            <a:endParaRPr lang="en-IN" sz="2000" dirty="0">
              <a:solidFill>
                <a:schemeClr val="accent2"/>
              </a:solidFill>
            </a:endParaRPr>
          </a:p>
        </p:txBody>
      </p:sp>
      <p:cxnSp>
        <p:nvCxnSpPr>
          <p:cNvPr id="11" name="Straight Connector 10">
            <a:extLst>
              <a:ext uri="{FF2B5EF4-FFF2-40B4-BE49-F238E27FC236}">
                <a16:creationId xmlns:a16="http://schemas.microsoft.com/office/drawing/2014/main" id="{0860D79A-0C38-0AC8-CF08-EF0DC1D86210}"/>
              </a:ext>
            </a:extLst>
          </p:cNvPr>
          <p:cNvCxnSpPr>
            <a:cxnSpLocks/>
          </p:cNvCxnSpPr>
          <p:nvPr/>
        </p:nvCxnSpPr>
        <p:spPr>
          <a:xfrm>
            <a:off x="5443" y="3837744"/>
            <a:ext cx="913311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2435118"/>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97C37E8-696E-37ED-BF64-301C805052DD}"/>
              </a:ext>
            </a:extLst>
          </p:cNvPr>
          <p:cNvPicPr>
            <a:picLocks noChangeAspect="1"/>
          </p:cNvPicPr>
          <p:nvPr/>
        </p:nvPicPr>
        <p:blipFill rotWithShape="1">
          <a:blip r:embed="rId3"/>
          <a:srcRect l="12201" r="13084"/>
          <a:stretch/>
        </p:blipFill>
        <p:spPr>
          <a:xfrm>
            <a:off x="0" y="-1"/>
            <a:ext cx="9131138" cy="5339065"/>
          </a:xfrm>
          <a:prstGeom prst="rect">
            <a:avLst/>
          </a:prstGeom>
        </p:spPr>
      </p:pic>
      <p:sp>
        <p:nvSpPr>
          <p:cNvPr id="13" name="Rectangle 12">
            <a:extLst>
              <a:ext uri="{FF2B5EF4-FFF2-40B4-BE49-F238E27FC236}">
                <a16:creationId xmlns:a16="http://schemas.microsoft.com/office/drawing/2014/main" id="{4B176033-554A-90F8-1E06-CC22EFC77A6D}"/>
              </a:ext>
            </a:extLst>
          </p:cNvPr>
          <p:cNvSpPr/>
          <p:nvPr/>
        </p:nvSpPr>
        <p:spPr>
          <a:xfrm>
            <a:off x="12862" y="0"/>
            <a:ext cx="3563299" cy="6858000"/>
          </a:xfrm>
          <a:prstGeom prst="rect">
            <a:avLst/>
          </a:prstGeom>
          <a:solidFill>
            <a:schemeClr val="tx1">
              <a:lumMod val="95000"/>
              <a:lumOff val="5000"/>
              <a:alpha val="90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Text Placeholder 10">
            <a:extLst>
              <a:ext uri="{FF2B5EF4-FFF2-40B4-BE49-F238E27FC236}">
                <a16:creationId xmlns:a16="http://schemas.microsoft.com/office/drawing/2014/main" id="{4C0C6D31-2E66-62E6-6501-F78F25448F42}"/>
              </a:ext>
            </a:extLst>
          </p:cNvPr>
          <p:cNvSpPr>
            <a:spLocks noGrp="1"/>
          </p:cNvSpPr>
          <p:nvPr>
            <p:ph type="body" sz="quarter" idx="14"/>
          </p:nvPr>
        </p:nvSpPr>
        <p:spPr>
          <a:xfrm>
            <a:off x="372077" y="217177"/>
            <a:ext cx="2644497" cy="947209"/>
          </a:xfrm>
        </p:spPr>
        <p:txBody>
          <a:bodyPr/>
          <a:lstStyle/>
          <a:p>
            <a:r>
              <a:rPr lang="en-IN" sz="4000" dirty="0">
                <a:solidFill>
                  <a:schemeClr val="accent4"/>
                </a:solidFill>
                <a:latin typeface="Segoe UI Black" panose="020B0A02040204020203" pitchFamily="34" charset="0"/>
                <a:ea typeface="Segoe UI Black" panose="020B0A02040204020203" pitchFamily="34" charset="0"/>
              </a:rPr>
              <a:t>PROBLEM</a:t>
            </a:r>
          </a:p>
        </p:txBody>
      </p:sp>
      <p:sp>
        <p:nvSpPr>
          <p:cNvPr id="12" name="Text Placeholder 11">
            <a:extLst>
              <a:ext uri="{FF2B5EF4-FFF2-40B4-BE49-F238E27FC236}">
                <a16:creationId xmlns:a16="http://schemas.microsoft.com/office/drawing/2014/main" id="{7449FB65-500D-4873-21C8-B6FDB8CDD0DC}"/>
              </a:ext>
            </a:extLst>
          </p:cNvPr>
          <p:cNvSpPr>
            <a:spLocks noGrp="1"/>
          </p:cNvSpPr>
          <p:nvPr>
            <p:ph type="body" sz="quarter" idx="15"/>
          </p:nvPr>
        </p:nvSpPr>
        <p:spPr>
          <a:xfrm>
            <a:off x="393760" y="1382399"/>
            <a:ext cx="2635660" cy="2599923"/>
          </a:xfrm>
        </p:spPr>
        <p:txBody>
          <a:bodyPr/>
          <a:lstStyle/>
          <a:p>
            <a:r>
              <a:rPr lang="en-US" dirty="0">
                <a:solidFill>
                  <a:schemeClr val="accent4"/>
                </a:solidFill>
              </a:rPr>
              <a:t>Insert your desired text here. This is a sample text. Insert your desired text here. </a:t>
            </a:r>
          </a:p>
          <a:p>
            <a:endParaRPr lang="en-US" dirty="0">
              <a:solidFill>
                <a:schemeClr val="accent4"/>
              </a:solidFill>
            </a:endParaRPr>
          </a:p>
          <a:p>
            <a:r>
              <a:rPr lang="en-US" dirty="0">
                <a:solidFill>
                  <a:schemeClr val="accent4"/>
                </a:solidFill>
              </a:rPr>
              <a:t>This is a sample text. Insert your desired text here. This is a sample text.</a:t>
            </a:r>
            <a:endParaRPr lang="en-IN" dirty="0">
              <a:solidFill>
                <a:schemeClr val="accent4"/>
              </a:solidFill>
            </a:endParaRPr>
          </a:p>
        </p:txBody>
      </p:sp>
      <p:sp>
        <p:nvSpPr>
          <p:cNvPr id="14" name="Rectangle 13">
            <a:extLst>
              <a:ext uri="{FF2B5EF4-FFF2-40B4-BE49-F238E27FC236}">
                <a16:creationId xmlns:a16="http://schemas.microsoft.com/office/drawing/2014/main" id="{1E760A14-6F26-20E1-301D-01E98AE3E230}"/>
              </a:ext>
            </a:extLst>
          </p:cNvPr>
          <p:cNvSpPr/>
          <p:nvPr/>
        </p:nvSpPr>
        <p:spPr>
          <a:xfrm>
            <a:off x="27900" y="5327891"/>
            <a:ext cx="9139207" cy="15574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5" name="TextBox 14">
            <a:extLst>
              <a:ext uri="{FF2B5EF4-FFF2-40B4-BE49-F238E27FC236}">
                <a16:creationId xmlns:a16="http://schemas.microsoft.com/office/drawing/2014/main" id="{8A0F51A5-6E3F-B0B2-6E78-A3D1C59DBCBF}"/>
              </a:ext>
            </a:extLst>
          </p:cNvPr>
          <p:cNvSpPr txBox="1"/>
          <p:nvPr/>
        </p:nvSpPr>
        <p:spPr>
          <a:xfrm>
            <a:off x="3029420" y="5435784"/>
            <a:ext cx="1872208" cy="1152129"/>
          </a:xfrm>
          <a:prstGeom prst="rect">
            <a:avLst/>
          </a:prstGeom>
          <a:noFill/>
        </p:spPr>
        <p:txBody>
          <a:bodyPr wrap="square" lIns="0" tIns="0" rIns="0" bIns="0" rtlCol="0" anchor="ctr">
            <a:noAutofit/>
          </a:bodyPr>
          <a:lstStyle/>
          <a:p>
            <a:pPr>
              <a:lnSpc>
                <a:spcPct val="110000"/>
              </a:lnSpc>
              <a:spcBef>
                <a:spcPts val="500"/>
              </a:spcBef>
            </a:pPr>
            <a:r>
              <a:rPr lang="en-US" sz="1600" kern="0" dirty="0">
                <a:solidFill>
                  <a:schemeClr val="bg1"/>
                </a:solidFill>
                <a:ea typeface="Calibri Light" charset="0"/>
                <a:cs typeface="Segoe UI" panose="020B0502040204020203" pitchFamily="34" charset="0"/>
              </a:rPr>
              <a:t>Outline how the customer addresses the issue today</a:t>
            </a:r>
          </a:p>
        </p:txBody>
      </p:sp>
      <p:sp>
        <p:nvSpPr>
          <p:cNvPr id="16" name="TextBox 15">
            <a:extLst>
              <a:ext uri="{FF2B5EF4-FFF2-40B4-BE49-F238E27FC236}">
                <a16:creationId xmlns:a16="http://schemas.microsoft.com/office/drawing/2014/main" id="{BA05073C-081A-3A96-9258-E68EE1290A62}"/>
              </a:ext>
            </a:extLst>
          </p:cNvPr>
          <p:cNvSpPr txBox="1"/>
          <p:nvPr/>
        </p:nvSpPr>
        <p:spPr>
          <a:xfrm>
            <a:off x="6797418" y="5456446"/>
            <a:ext cx="1872208" cy="1152129"/>
          </a:xfrm>
          <a:prstGeom prst="rect">
            <a:avLst/>
          </a:prstGeom>
          <a:noFill/>
        </p:spPr>
        <p:txBody>
          <a:bodyPr wrap="square" lIns="0" tIns="0" rIns="0" bIns="0" rtlCol="0" anchor="ctr">
            <a:noAutofit/>
          </a:bodyPr>
          <a:lstStyle/>
          <a:p>
            <a:pPr>
              <a:lnSpc>
                <a:spcPct val="110000"/>
              </a:lnSpc>
              <a:spcBef>
                <a:spcPts val="500"/>
              </a:spcBef>
            </a:pPr>
            <a:r>
              <a:rPr lang="en-US" sz="1600" kern="0" dirty="0">
                <a:solidFill>
                  <a:schemeClr val="bg1"/>
                </a:solidFill>
                <a:ea typeface="Calibri Light" charset="0"/>
                <a:cs typeface="Segoe UI" panose="020B0502040204020203" pitchFamily="34" charset="0"/>
              </a:rPr>
              <a:t>Describe the pain of the customer's customer</a:t>
            </a:r>
          </a:p>
        </p:txBody>
      </p:sp>
      <p:grpSp>
        <p:nvGrpSpPr>
          <p:cNvPr id="24" name="Graphic 22" descr="Iceberg with solid fill">
            <a:extLst>
              <a:ext uri="{FF2B5EF4-FFF2-40B4-BE49-F238E27FC236}">
                <a16:creationId xmlns:a16="http://schemas.microsoft.com/office/drawing/2014/main" id="{1E0A4548-831A-4182-E66F-218380D6B155}"/>
              </a:ext>
            </a:extLst>
          </p:cNvPr>
          <p:cNvGrpSpPr/>
          <p:nvPr/>
        </p:nvGrpSpPr>
        <p:grpSpPr>
          <a:xfrm>
            <a:off x="313742" y="5674975"/>
            <a:ext cx="740285" cy="779423"/>
            <a:chOff x="2117019" y="4886640"/>
            <a:chExt cx="1205219" cy="1280578"/>
          </a:xfrm>
          <a:solidFill>
            <a:schemeClr val="accent4"/>
          </a:solidFill>
        </p:grpSpPr>
        <p:sp>
          <p:nvSpPr>
            <p:cNvPr id="25" name="Freeform: Shape 24">
              <a:extLst>
                <a:ext uri="{FF2B5EF4-FFF2-40B4-BE49-F238E27FC236}">
                  <a16:creationId xmlns:a16="http://schemas.microsoft.com/office/drawing/2014/main" id="{CAD8083F-1EEC-B944-C6AB-2E08D4718A7A}"/>
                </a:ext>
              </a:extLst>
            </p:cNvPr>
            <p:cNvSpPr/>
            <p:nvPr/>
          </p:nvSpPr>
          <p:spPr>
            <a:xfrm>
              <a:off x="2991406" y="4886640"/>
              <a:ext cx="242595" cy="139385"/>
            </a:xfrm>
            <a:custGeom>
              <a:avLst/>
              <a:gdLst>
                <a:gd name="connsiteX0" fmla="*/ 39170 w 242595"/>
                <a:gd name="connsiteY0" fmla="*/ 139386 h 139385"/>
                <a:gd name="connsiteX1" fmla="*/ 207599 w 242595"/>
                <a:gd name="connsiteY1" fmla="*/ 139386 h 139385"/>
                <a:gd name="connsiteX2" fmla="*/ 242596 w 242595"/>
                <a:gd name="connsiteY2" fmla="*/ 104389 h 139385"/>
                <a:gd name="connsiteX3" fmla="*/ 207599 w 242595"/>
                <a:gd name="connsiteY3" fmla="*/ 69392 h 139385"/>
                <a:gd name="connsiteX4" fmla="*/ 204692 w 242595"/>
                <a:gd name="connsiteY4" fmla="*/ 69392 h 139385"/>
                <a:gd name="connsiteX5" fmla="*/ 161289 w 242595"/>
                <a:gd name="connsiteY5" fmla="*/ 25719 h 139385"/>
                <a:gd name="connsiteX6" fmla="*/ 146359 w 242595"/>
                <a:gd name="connsiteY6" fmla="*/ 28309 h 139385"/>
                <a:gd name="connsiteX7" fmla="*/ 75977 w 242595"/>
                <a:gd name="connsiteY7" fmla="*/ 5822 h 139385"/>
                <a:gd name="connsiteX8" fmla="*/ 47682 w 242595"/>
                <a:gd name="connsiteY8" fmla="*/ 51646 h 139385"/>
                <a:gd name="connsiteX9" fmla="*/ 149 w 242595"/>
                <a:gd name="connsiteY9" fmla="*/ 91981 h 139385"/>
                <a:gd name="connsiteX10" fmla="*/ 39170 w 242595"/>
                <a:gd name="connsiteY10" fmla="*/ 139386 h 139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2595" h="139385">
                  <a:moveTo>
                    <a:pt x="39170" y="139386"/>
                  </a:moveTo>
                  <a:lnTo>
                    <a:pt x="207599" y="139386"/>
                  </a:lnTo>
                  <a:cubicBezTo>
                    <a:pt x="226928" y="139386"/>
                    <a:pt x="242596" y="123718"/>
                    <a:pt x="242596" y="104389"/>
                  </a:cubicBezTo>
                  <a:cubicBezTo>
                    <a:pt x="242596" y="85060"/>
                    <a:pt x="226928" y="69392"/>
                    <a:pt x="207599" y="69392"/>
                  </a:cubicBezTo>
                  <a:lnTo>
                    <a:pt x="204692" y="69392"/>
                  </a:lnTo>
                  <a:cubicBezTo>
                    <a:pt x="204766" y="45347"/>
                    <a:pt x="185334" y="25794"/>
                    <a:pt x="161289" y="25719"/>
                  </a:cubicBezTo>
                  <a:cubicBezTo>
                    <a:pt x="156198" y="25703"/>
                    <a:pt x="151145" y="26580"/>
                    <a:pt x="146359" y="28309"/>
                  </a:cubicBezTo>
                  <a:cubicBezTo>
                    <a:pt x="133133" y="2664"/>
                    <a:pt x="101621" y="-7403"/>
                    <a:pt x="75977" y="5822"/>
                  </a:cubicBezTo>
                  <a:cubicBezTo>
                    <a:pt x="58792" y="14685"/>
                    <a:pt x="47908" y="32312"/>
                    <a:pt x="47682" y="51646"/>
                  </a:cubicBezTo>
                  <a:cubicBezTo>
                    <a:pt x="23417" y="49658"/>
                    <a:pt x="2136" y="67717"/>
                    <a:pt x="149" y="91981"/>
                  </a:cubicBezTo>
                  <a:cubicBezTo>
                    <a:pt x="-1796" y="115733"/>
                    <a:pt x="15487" y="136730"/>
                    <a:pt x="39170" y="139386"/>
                  </a:cubicBezTo>
                  <a:close/>
                </a:path>
              </a:pathLst>
            </a:custGeom>
            <a:grpFill/>
            <a:ln w="14982" cap="flat">
              <a:noFill/>
              <a:prstDash val="solid"/>
              <a:miter/>
            </a:ln>
          </p:spPr>
          <p:txBody>
            <a:bodyPr rtlCol="0" anchor="ctr"/>
            <a:lstStyle/>
            <a:p>
              <a:endParaRPr lang="en-IN"/>
            </a:p>
          </p:txBody>
        </p:sp>
        <p:sp>
          <p:nvSpPr>
            <p:cNvPr id="26" name="Freeform: Shape 25">
              <a:extLst>
                <a:ext uri="{FF2B5EF4-FFF2-40B4-BE49-F238E27FC236}">
                  <a16:creationId xmlns:a16="http://schemas.microsoft.com/office/drawing/2014/main" id="{E0EE037E-E006-8386-9659-BBB9F88EC522}"/>
                </a:ext>
              </a:extLst>
            </p:cNvPr>
            <p:cNvSpPr/>
            <p:nvPr/>
          </p:nvSpPr>
          <p:spPr>
            <a:xfrm>
              <a:off x="2150540" y="4992112"/>
              <a:ext cx="205696" cy="119755"/>
            </a:xfrm>
            <a:custGeom>
              <a:avLst/>
              <a:gdLst>
                <a:gd name="connsiteX0" fmla="*/ 32721 w 205696"/>
                <a:gd name="connsiteY0" fmla="*/ 119755 h 119755"/>
                <a:gd name="connsiteX1" fmla="*/ 177347 w 205696"/>
                <a:gd name="connsiteY1" fmla="*/ 119755 h 119755"/>
                <a:gd name="connsiteX2" fmla="*/ 205643 w 205696"/>
                <a:gd name="connsiteY2" fmla="*/ 87895 h 119755"/>
                <a:gd name="connsiteX3" fmla="*/ 177347 w 205696"/>
                <a:gd name="connsiteY3" fmla="*/ 59600 h 119755"/>
                <a:gd name="connsiteX4" fmla="*/ 174846 w 205696"/>
                <a:gd name="connsiteY4" fmla="*/ 59600 h 119755"/>
                <a:gd name="connsiteX5" fmla="*/ 137573 w 205696"/>
                <a:gd name="connsiteY5" fmla="*/ 22089 h 119755"/>
                <a:gd name="connsiteX6" fmla="*/ 124739 w 205696"/>
                <a:gd name="connsiteY6" fmla="*/ 24317 h 119755"/>
                <a:gd name="connsiteX7" fmla="*/ 64257 w 205696"/>
                <a:gd name="connsiteY7" fmla="*/ 5008 h 119755"/>
                <a:gd name="connsiteX8" fmla="*/ 39952 w 205696"/>
                <a:gd name="connsiteY8" fmla="*/ 44369 h 119755"/>
                <a:gd name="connsiteX9" fmla="*/ 58 w 205696"/>
                <a:gd name="connsiteY9" fmla="*/ 80108 h 119755"/>
                <a:gd name="connsiteX10" fmla="*/ 32630 w 205696"/>
                <a:gd name="connsiteY10" fmla="*/ 119695 h 119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696" h="119755">
                  <a:moveTo>
                    <a:pt x="32721" y="119755"/>
                  </a:moveTo>
                  <a:lnTo>
                    <a:pt x="177347" y="119755"/>
                  </a:lnTo>
                  <a:cubicBezTo>
                    <a:pt x="193958" y="118772"/>
                    <a:pt x="206627" y="104508"/>
                    <a:pt x="205643" y="87895"/>
                  </a:cubicBezTo>
                  <a:cubicBezTo>
                    <a:pt x="204740" y="72658"/>
                    <a:pt x="192586" y="60502"/>
                    <a:pt x="177347" y="59600"/>
                  </a:cubicBezTo>
                  <a:lnTo>
                    <a:pt x="174846" y="59600"/>
                  </a:lnTo>
                  <a:cubicBezTo>
                    <a:pt x="174913" y="38948"/>
                    <a:pt x="158225" y="22155"/>
                    <a:pt x="137573" y="22089"/>
                  </a:cubicBezTo>
                  <a:cubicBezTo>
                    <a:pt x="133199" y="22075"/>
                    <a:pt x="128854" y="22829"/>
                    <a:pt x="124739" y="24317"/>
                  </a:cubicBezTo>
                  <a:cubicBezTo>
                    <a:pt x="113370" y="2283"/>
                    <a:pt x="86290" y="-6362"/>
                    <a:pt x="64257" y="5008"/>
                  </a:cubicBezTo>
                  <a:cubicBezTo>
                    <a:pt x="49499" y="12623"/>
                    <a:pt x="40150" y="27764"/>
                    <a:pt x="39952" y="44369"/>
                  </a:cubicBezTo>
                  <a:cubicBezTo>
                    <a:pt x="19066" y="43221"/>
                    <a:pt x="1204" y="59222"/>
                    <a:pt x="58" y="80108"/>
                  </a:cubicBezTo>
                  <a:cubicBezTo>
                    <a:pt x="-1022" y="99764"/>
                    <a:pt x="13135" y="116970"/>
                    <a:pt x="32630" y="119695"/>
                  </a:cubicBezTo>
                  <a:close/>
                </a:path>
              </a:pathLst>
            </a:custGeom>
            <a:grpFill/>
            <a:ln w="14982" cap="flat">
              <a:noFill/>
              <a:prstDash val="solid"/>
              <a:miter/>
            </a:ln>
          </p:spPr>
          <p:txBody>
            <a:bodyPr rtlCol="0" anchor="ctr"/>
            <a:lstStyle/>
            <a:p>
              <a:endParaRPr lang="en-IN"/>
            </a:p>
          </p:txBody>
        </p:sp>
        <p:sp>
          <p:nvSpPr>
            <p:cNvPr id="27" name="Freeform: Shape 26">
              <a:extLst>
                <a:ext uri="{FF2B5EF4-FFF2-40B4-BE49-F238E27FC236}">
                  <a16:creationId xmlns:a16="http://schemas.microsoft.com/office/drawing/2014/main" id="{DEAB6635-34A0-203E-9599-5A98B9144899}"/>
                </a:ext>
              </a:extLst>
            </p:cNvPr>
            <p:cNvSpPr/>
            <p:nvPr/>
          </p:nvSpPr>
          <p:spPr>
            <a:xfrm>
              <a:off x="2117019" y="4886712"/>
              <a:ext cx="1205219" cy="531055"/>
            </a:xfrm>
            <a:custGeom>
              <a:avLst/>
              <a:gdLst>
                <a:gd name="connsiteX0" fmla="*/ 1144914 w 1205219"/>
                <a:gd name="connsiteY0" fmla="*/ 426427 h 531055"/>
                <a:gd name="connsiteX1" fmla="*/ 1054522 w 1205219"/>
                <a:gd name="connsiteY1" fmla="*/ 407295 h 531055"/>
                <a:gd name="connsiteX2" fmla="*/ 964131 w 1205219"/>
                <a:gd name="connsiteY2" fmla="*/ 426427 h 531055"/>
                <a:gd name="connsiteX3" fmla="*/ 938188 w 1205219"/>
                <a:gd name="connsiteY3" fmla="*/ 434954 h 531055"/>
                <a:gd name="connsiteX4" fmla="*/ 810752 w 1205219"/>
                <a:gd name="connsiteY4" fmla="*/ 153234 h 531055"/>
                <a:gd name="connsiteX5" fmla="*/ 779566 w 1205219"/>
                <a:gd name="connsiteY5" fmla="*/ 135758 h 531055"/>
                <a:gd name="connsiteX6" fmla="*/ 675767 w 1205219"/>
                <a:gd name="connsiteY6" fmla="*/ 148730 h 531055"/>
                <a:gd name="connsiteX7" fmla="*/ 565791 w 1205219"/>
                <a:gd name="connsiteY7" fmla="*/ 11244 h 531055"/>
                <a:gd name="connsiteX8" fmla="*/ 523427 w 1205219"/>
                <a:gd name="connsiteY8" fmla="*/ 6656 h 531055"/>
                <a:gd name="connsiteX9" fmla="*/ 521002 w 1205219"/>
                <a:gd name="connsiteY9" fmla="*/ 8834 h 531055"/>
                <a:gd name="connsiteX10" fmla="*/ 370349 w 1205219"/>
                <a:gd name="connsiteY10" fmla="*/ 159486 h 531055"/>
                <a:gd name="connsiteX11" fmla="*/ 362816 w 1205219"/>
                <a:gd name="connsiteY11" fmla="*/ 172141 h 531055"/>
                <a:gd name="connsiteX12" fmla="*/ 319022 w 1205219"/>
                <a:gd name="connsiteY12" fmla="*/ 318138 h 531055"/>
                <a:gd name="connsiteX13" fmla="*/ 242731 w 1205219"/>
                <a:gd name="connsiteY13" fmla="*/ 427120 h 531055"/>
                <a:gd name="connsiteX14" fmla="*/ 241044 w 1205219"/>
                <a:gd name="connsiteY14" fmla="*/ 426488 h 531055"/>
                <a:gd name="connsiteX15" fmla="*/ 150653 w 1205219"/>
                <a:gd name="connsiteY15" fmla="*/ 407355 h 531055"/>
                <a:gd name="connsiteX16" fmla="*/ 60261 w 1205219"/>
                <a:gd name="connsiteY16" fmla="*/ 426488 h 531055"/>
                <a:gd name="connsiteX17" fmla="*/ 0 w 1205219"/>
                <a:gd name="connsiteY17" fmla="*/ 440664 h 531055"/>
                <a:gd name="connsiteX18" fmla="*/ 0 w 1205219"/>
                <a:gd name="connsiteY18" fmla="*/ 531056 h 531055"/>
                <a:gd name="connsiteX19" fmla="*/ 90392 w 1205219"/>
                <a:gd name="connsiteY19" fmla="*/ 511923 h 531055"/>
                <a:gd name="connsiteX20" fmla="*/ 150653 w 1205219"/>
                <a:gd name="connsiteY20" fmla="*/ 496857 h 531055"/>
                <a:gd name="connsiteX21" fmla="*/ 210914 w 1205219"/>
                <a:gd name="connsiteY21" fmla="*/ 511923 h 531055"/>
                <a:gd name="connsiteX22" fmla="*/ 301305 w 1205219"/>
                <a:gd name="connsiteY22" fmla="*/ 531056 h 531055"/>
                <a:gd name="connsiteX23" fmla="*/ 391696 w 1205219"/>
                <a:gd name="connsiteY23" fmla="*/ 511923 h 531055"/>
                <a:gd name="connsiteX24" fmla="*/ 451957 w 1205219"/>
                <a:gd name="connsiteY24" fmla="*/ 496857 h 531055"/>
                <a:gd name="connsiteX25" fmla="*/ 512218 w 1205219"/>
                <a:gd name="connsiteY25" fmla="*/ 511019 h 531055"/>
                <a:gd name="connsiteX26" fmla="*/ 602610 w 1205219"/>
                <a:gd name="connsiteY26" fmla="*/ 531056 h 531055"/>
                <a:gd name="connsiteX27" fmla="*/ 693002 w 1205219"/>
                <a:gd name="connsiteY27" fmla="*/ 511923 h 531055"/>
                <a:gd name="connsiteX28" fmla="*/ 753263 w 1205219"/>
                <a:gd name="connsiteY28" fmla="*/ 496857 h 531055"/>
                <a:gd name="connsiteX29" fmla="*/ 813524 w 1205219"/>
                <a:gd name="connsiteY29" fmla="*/ 511923 h 531055"/>
                <a:gd name="connsiteX30" fmla="*/ 903915 w 1205219"/>
                <a:gd name="connsiteY30" fmla="*/ 531056 h 531055"/>
                <a:gd name="connsiteX31" fmla="*/ 994307 w 1205219"/>
                <a:gd name="connsiteY31" fmla="*/ 511923 h 531055"/>
                <a:gd name="connsiteX32" fmla="*/ 1054568 w 1205219"/>
                <a:gd name="connsiteY32" fmla="*/ 496857 h 531055"/>
                <a:gd name="connsiteX33" fmla="*/ 1114829 w 1205219"/>
                <a:gd name="connsiteY33" fmla="*/ 511019 h 531055"/>
                <a:gd name="connsiteX34" fmla="*/ 1205220 w 1205219"/>
                <a:gd name="connsiteY34" fmla="*/ 531056 h 531055"/>
                <a:gd name="connsiteX35" fmla="*/ 1205220 w 1205219"/>
                <a:gd name="connsiteY35" fmla="*/ 440664 h 531055"/>
                <a:gd name="connsiteX36" fmla="*/ 1144914 w 1205219"/>
                <a:gd name="connsiteY36" fmla="*/ 426427 h 531055"/>
                <a:gd name="connsiteX37" fmla="*/ 753217 w 1205219"/>
                <a:gd name="connsiteY37" fmla="*/ 407295 h 531055"/>
                <a:gd name="connsiteX38" fmla="*/ 662826 w 1205219"/>
                <a:gd name="connsiteY38" fmla="*/ 426427 h 531055"/>
                <a:gd name="connsiteX39" fmla="*/ 602565 w 1205219"/>
                <a:gd name="connsiteY39" fmla="*/ 440604 h 531055"/>
                <a:gd name="connsiteX40" fmla="*/ 542304 w 1205219"/>
                <a:gd name="connsiteY40" fmla="*/ 426427 h 531055"/>
                <a:gd name="connsiteX41" fmla="*/ 451912 w 1205219"/>
                <a:gd name="connsiteY41" fmla="*/ 407295 h 531055"/>
                <a:gd name="connsiteX42" fmla="*/ 361521 w 1205219"/>
                <a:gd name="connsiteY42" fmla="*/ 426427 h 531055"/>
                <a:gd name="connsiteX43" fmla="*/ 307286 w 1205219"/>
                <a:gd name="connsiteY43" fmla="*/ 439986 h 531055"/>
                <a:gd name="connsiteX44" fmla="*/ 371193 w 1205219"/>
                <a:gd name="connsiteY44" fmla="*/ 348721 h 531055"/>
                <a:gd name="connsiteX45" fmla="*/ 375366 w 1205219"/>
                <a:gd name="connsiteY45" fmla="*/ 340088 h 531055"/>
                <a:gd name="connsiteX46" fmla="*/ 418377 w 1205219"/>
                <a:gd name="connsiteY46" fmla="*/ 196712 h 531055"/>
                <a:gd name="connsiteX47" fmla="*/ 537739 w 1205219"/>
                <a:gd name="connsiteY47" fmla="*/ 77350 h 531055"/>
                <a:gd name="connsiteX48" fmla="*/ 675692 w 1205219"/>
                <a:gd name="connsiteY48" fmla="*/ 306749 h 531055"/>
                <a:gd name="connsiteX49" fmla="*/ 765119 w 1205219"/>
                <a:gd name="connsiteY49" fmla="*/ 198445 h 531055"/>
                <a:gd name="connsiteX50" fmla="*/ 872504 w 1205219"/>
                <a:gd name="connsiteY50" fmla="*/ 435798 h 531055"/>
                <a:gd name="connsiteX51" fmla="*/ 843609 w 1205219"/>
                <a:gd name="connsiteY51" fmla="*/ 426427 h 531055"/>
                <a:gd name="connsiteX52" fmla="*/ 753217 w 1205219"/>
                <a:gd name="connsiteY52" fmla="*/ 407295 h 531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05219" h="531055">
                  <a:moveTo>
                    <a:pt x="1144914" y="426427"/>
                  </a:moveTo>
                  <a:cubicBezTo>
                    <a:pt x="1116087" y="414969"/>
                    <a:pt x="1085521" y="408498"/>
                    <a:pt x="1054522" y="407295"/>
                  </a:cubicBezTo>
                  <a:cubicBezTo>
                    <a:pt x="1023524" y="408498"/>
                    <a:pt x="992958" y="414967"/>
                    <a:pt x="964131" y="426427"/>
                  </a:cubicBezTo>
                  <a:cubicBezTo>
                    <a:pt x="955696" y="429879"/>
                    <a:pt x="947027" y="432729"/>
                    <a:pt x="938188" y="434954"/>
                  </a:cubicBezTo>
                  <a:lnTo>
                    <a:pt x="810752" y="153234"/>
                  </a:lnTo>
                  <a:cubicBezTo>
                    <a:pt x="805308" y="141206"/>
                    <a:pt x="792667" y="134122"/>
                    <a:pt x="779566" y="135758"/>
                  </a:cubicBezTo>
                  <a:lnTo>
                    <a:pt x="675767" y="148730"/>
                  </a:lnTo>
                  <a:lnTo>
                    <a:pt x="565791" y="11244"/>
                  </a:lnTo>
                  <a:cubicBezTo>
                    <a:pt x="555359" y="-1721"/>
                    <a:pt x="536392" y="-3775"/>
                    <a:pt x="523427" y="6656"/>
                  </a:cubicBezTo>
                  <a:cubicBezTo>
                    <a:pt x="522580" y="7337"/>
                    <a:pt x="521770" y="8064"/>
                    <a:pt x="521002" y="8834"/>
                  </a:cubicBezTo>
                  <a:lnTo>
                    <a:pt x="370349" y="159486"/>
                  </a:lnTo>
                  <a:cubicBezTo>
                    <a:pt x="366836" y="163021"/>
                    <a:pt x="364249" y="167368"/>
                    <a:pt x="362816" y="172141"/>
                  </a:cubicBezTo>
                  <a:lnTo>
                    <a:pt x="319022" y="318138"/>
                  </a:lnTo>
                  <a:lnTo>
                    <a:pt x="242731" y="427120"/>
                  </a:lnTo>
                  <a:cubicBezTo>
                    <a:pt x="242174" y="426894"/>
                    <a:pt x="241601" y="426729"/>
                    <a:pt x="241044" y="426488"/>
                  </a:cubicBezTo>
                  <a:cubicBezTo>
                    <a:pt x="212217" y="415029"/>
                    <a:pt x="181651" y="408558"/>
                    <a:pt x="150653" y="407355"/>
                  </a:cubicBezTo>
                  <a:cubicBezTo>
                    <a:pt x="119654" y="408558"/>
                    <a:pt x="89088" y="415028"/>
                    <a:pt x="60261" y="426488"/>
                  </a:cubicBezTo>
                  <a:cubicBezTo>
                    <a:pt x="41071" y="434435"/>
                    <a:pt x="20721" y="439222"/>
                    <a:pt x="0" y="440664"/>
                  </a:cubicBezTo>
                  <a:lnTo>
                    <a:pt x="0" y="531056"/>
                  </a:lnTo>
                  <a:cubicBezTo>
                    <a:pt x="30998" y="529855"/>
                    <a:pt x="61566" y="523384"/>
                    <a:pt x="90392" y="511923"/>
                  </a:cubicBezTo>
                  <a:cubicBezTo>
                    <a:pt x="109529" y="503667"/>
                    <a:pt x="129882" y="498579"/>
                    <a:pt x="150653" y="496857"/>
                  </a:cubicBezTo>
                  <a:cubicBezTo>
                    <a:pt x="171423" y="498579"/>
                    <a:pt x="191776" y="503667"/>
                    <a:pt x="210914" y="511923"/>
                  </a:cubicBezTo>
                  <a:cubicBezTo>
                    <a:pt x="239739" y="523384"/>
                    <a:pt x="270307" y="529855"/>
                    <a:pt x="301305" y="531056"/>
                  </a:cubicBezTo>
                  <a:cubicBezTo>
                    <a:pt x="332303" y="529855"/>
                    <a:pt x="362871" y="523384"/>
                    <a:pt x="391696" y="511923"/>
                  </a:cubicBezTo>
                  <a:cubicBezTo>
                    <a:pt x="410834" y="503667"/>
                    <a:pt x="431187" y="498579"/>
                    <a:pt x="451957" y="496857"/>
                  </a:cubicBezTo>
                  <a:cubicBezTo>
                    <a:pt x="472677" y="498293"/>
                    <a:pt x="493028" y="503076"/>
                    <a:pt x="512218" y="511019"/>
                  </a:cubicBezTo>
                  <a:cubicBezTo>
                    <a:pt x="540968" y="522862"/>
                    <a:pt x="571550" y="529639"/>
                    <a:pt x="602610" y="531056"/>
                  </a:cubicBezTo>
                  <a:cubicBezTo>
                    <a:pt x="633608" y="529855"/>
                    <a:pt x="664176" y="523384"/>
                    <a:pt x="693002" y="511923"/>
                  </a:cubicBezTo>
                  <a:cubicBezTo>
                    <a:pt x="712139" y="503667"/>
                    <a:pt x="732492" y="498579"/>
                    <a:pt x="753263" y="496857"/>
                  </a:cubicBezTo>
                  <a:cubicBezTo>
                    <a:pt x="774033" y="498579"/>
                    <a:pt x="794386" y="503667"/>
                    <a:pt x="813524" y="511923"/>
                  </a:cubicBezTo>
                  <a:cubicBezTo>
                    <a:pt x="842349" y="523384"/>
                    <a:pt x="872917" y="529855"/>
                    <a:pt x="903915" y="531056"/>
                  </a:cubicBezTo>
                  <a:cubicBezTo>
                    <a:pt x="934913" y="529855"/>
                    <a:pt x="965481" y="523384"/>
                    <a:pt x="994307" y="511923"/>
                  </a:cubicBezTo>
                  <a:cubicBezTo>
                    <a:pt x="1013444" y="503667"/>
                    <a:pt x="1033797" y="498579"/>
                    <a:pt x="1054568" y="496857"/>
                  </a:cubicBezTo>
                  <a:cubicBezTo>
                    <a:pt x="1075287" y="498293"/>
                    <a:pt x="1095638" y="503076"/>
                    <a:pt x="1114829" y="511019"/>
                  </a:cubicBezTo>
                  <a:cubicBezTo>
                    <a:pt x="1143578" y="522862"/>
                    <a:pt x="1174160" y="529639"/>
                    <a:pt x="1205220" y="531056"/>
                  </a:cubicBezTo>
                  <a:lnTo>
                    <a:pt x="1205220" y="440664"/>
                  </a:lnTo>
                  <a:cubicBezTo>
                    <a:pt x="1184481" y="439209"/>
                    <a:pt x="1164114" y="434400"/>
                    <a:pt x="1144914" y="426427"/>
                  </a:cubicBezTo>
                  <a:close/>
                  <a:moveTo>
                    <a:pt x="753217" y="407295"/>
                  </a:moveTo>
                  <a:cubicBezTo>
                    <a:pt x="722219" y="408498"/>
                    <a:pt x="691653" y="414967"/>
                    <a:pt x="662826" y="426427"/>
                  </a:cubicBezTo>
                  <a:cubicBezTo>
                    <a:pt x="643636" y="434374"/>
                    <a:pt x="623286" y="439162"/>
                    <a:pt x="602565" y="440604"/>
                  </a:cubicBezTo>
                  <a:cubicBezTo>
                    <a:pt x="581844" y="439162"/>
                    <a:pt x="561494" y="434374"/>
                    <a:pt x="542304" y="426427"/>
                  </a:cubicBezTo>
                  <a:cubicBezTo>
                    <a:pt x="513476" y="414969"/>
                    <a:pt x="482911" y="408498"/>
                    <a:pt x="451912" y="407295"/>
                  </a:cubicBezTo>
                  <a:cubicBezTo>
                    <a:pt x="420914" y="408498"/>
                    <a:pt x="390348" y="414967"/>
                    <a:pt x="361521" y="426427"/>
                  </a:cubicBezTo>
                  <a:cubicBezTo>
                    <a:pt x="344200" y="433568"/>
                    <a:pt x="325929" y="438136"/>
                    <a:pt x="307286" y="439986"/>
                  </a:cubicBezTo>
                  <a:lnTo>
                    <a:pt x="371193" y="348721"/>
                  </a:lnTo>
                  <a:cubicBezTo>
                    <a:pt x="373028" y="346080"/>
                    <a:pt x="374435" y="343166"/>
                    <a:pt x="375366" y="340088"/>
                  </a:cubicBezTo>
                  <a:lnTo>
                    <a:pt x="418377" y="196712"/>
                  </a:lnTo>
                  <a:lnTo>
                    <a:pt x="537739" y="77350"/>
                  </a:lnTo>
                  <a:lnTo>
                    <a:pt x="675692" y="306749"/>
                  </a:lnTo>
                  <a:lnTo>
                    <a:pt x="765119" y="198445"/>
                  </a:lnTo>
                  <a:lnTo>
                    <a:pt x="872504" y="435798"/>
                  </a:lnTo>
                  <a:cubicBezTo>
                    <a:pt x="862641" y="433442"/>
                    <a:pt x="852978" y="430308"/>
                    <a:pt x="843609" y="426427"/>
                  </a:cubicBezTo>
                  <a:cubicBezTo>
                    <a:pt x="814781" y="414969"/>
                    <a:pt x="784216" y="408498"/>
                    <a:pt x="753217" y="407295"/>
                  </a:cubicBezTo>
                  <a:close/>
                </a:path>
              </a:pathLst>
            </a:custGeom>
            <a:grpFill/>
            <a:ln w="14982" cap="flat">
              <a:noFill/>
              <a:prstDash val="solid"/>
              <a:miter/>
            </a:ln>
          </p:spPr>
          <p:txBody>
            <a:bodyPr rtlCol="0" anchor="ctr"/>
            <a:lstStyle/>
            <a:p>
              <a:endParaRPr lang="en-IN"/>
            </a:p>
          </p:txBody>
        </p:sp>
        <p:sp>
          <p:nvSpPr>
            <p:cNvPr id="28" name="Freeform: Shape 27">
              <a:extLst>
                <a:ext uri="{FF2B5EF4-FFF2-40B4-BE49-F238E27FC236}">
                  <a16:creationId xmlns:a16="http://schemas.microsoft.com/office/drawing/2014/main" id="{8DD90803-9D72-EFAB-29D7-7119167C1A46}"/>
                </a:ext>
              </a:extLst>
            </p:cNvPr>
            <p:cNvSpPr/>
            <p:nvPr/>
          </p:nvSpPr>
          <p:spPr>
            <a:xfrm>
              <a:off x="2252557" y="5474066"/>
              <a:ext cx="964180" cy="693152"/>
            </a:xfrm>
            <a:custGeom>
              <a:avLst/>
              <a:gdLst>
                <a:gd name="connsiteX0" fmla="*/ 874164 w 964180"/>
                <a:gd name="connsiteY0" fmla="*/ 5574 h 693152"/>
                <a:gd name="connsiteX1" fmla="*/ 828637 w 964180"/>
                <a:gd name="connsiteY1" fmla="*/ 19133 h 693152"/>
                <a:gd name="connsiteX2" fmla="*/ 768376 w 964180"/>
                <a:gd name="connsiteY2" fmla="*/ 33309 h 693152"/>
                <a:gd name="connsiteX3" fmla="*/ 708115 w 964180"/>
                <a:gd name="connsiteY3" fmla="*/ 19133 h 693152"/>
                <a:gd name="connsiteX4" fmla="*/ 617724 w 964180"/>
                <a:gd name="connsiteY4" fmla="*/ 0 h 693152"/>
                <a:gd name="connsiteX5" fmla="*/ 527332 w 964180"/>
                <a:gd name="connsiteY5" fmla="*/ 19133 h 693152"/>
                <a:gd name="connsiteX6" fmla="*/ 467071 w 964180"/>
                <a:gd name="connsiteY6" fmla="*/ 33309 h 693152"/>
                <a:gd name="connsiteX7" fmla="*/ 406810 w 964180"/>
                <a:gd name="connsiteY7" fmla="*/ 19133 h 693152"/>
                <a:gd name="connsiteX8" fmla="*/ 316419 w 964180"/>
                <a:gd name="connsiteY8" fmla="*/ 0 h 693152"/>
                <a:gd name="connsiteX9" fmla="*/ 226027 w 964180"/>
                <a:gd name="connsiteY9" fmla="*/ 19133 h 693152"/>
                <a:gd name="connsiteX10" fmla="*/ 165766 w 964180"/>
                <a:gd name="connsiteY10" fmla="*/ 33309 h 693152"/>
                <a:gd name="connsiteX11" fmla="*/ 105505 w 964180"/>
                <a:gd name="connsiteY11" fmla="*/ 19133 h 693152"/>
                <a:gd name="connsiteX12" fmla="*/ 51888 w 964180"/>
                <a:gd name="connsiteY12" fmla="*/ 4173 h 693152"/>
                <a:gd name="connsiteX13" fmla="*/ 636 w 964180"/>
                <a:gd name="connsiteY13" fmla="*/ 250068 h 693152"/>
                <a:gd name="connsiteX14" fmla="*/ 9675 w 964180"/>
                <a:gd name="connsiteY14" fmla="*/ 278346 h 693152"/>
                <a:gd name="connsiteX15" fmla="*/ 200552 w 964180"/>
                <a:gd name="connsiteY15" fmla="*/ 454549 h 693152"/>
                <a:gd name="connsiteX16" fmla="*/ 288397 w 964180"/>
                <a:gd name="connsiteY16" fmla="*/ 674200 h 693152"/>
                <a:gd name="connsiteX17" fmla="*/ 316374 w 964180"/>
                <a:gd name="connsiteY17" fmla="*/ 693152 h 693152"/>
                <a:gd name="connsiteX18" fmla="*/ 320893 w 964180"/>
                <a:gd name="connsiteY18" fmla="*/ 692791 h 693152"/>
                <a:gd name="connsiteX19" fmla="*/ 516741 w 964180"/>
                <a:gd name="connsiteY19" fmla="*/ 662660 h 693152"/>
                <a:gd name="connsiteX20" fmla="*/ 536326 w 964180"/>
                <a:gd name="connsiteY20" fmla="*/ 650969 h 693152"/>
                <a:gd name="connsiteX21" fmla="*/ 621656 w 964180"/>
                <a:gd name="connsiteY21" fmla="*/ 537197 h 693152"/>
                <a:gd name="connsiteX22" fmla="*/ 764459 w 964180"/>
                <a:gd name="connsiteY22" fmla="*/ 480069 h 693152"/>
                <a:gd name="connsiteX23" fmla="*/ 777370 w 964180"/>
                <a:gd name="connsiteY23" fmla="*/ 470186 h 693152"/>
                <a:gd name="connsiteX24" fmla="*/ 958153 w 964180"/>
                <a:gd name="connsiteY24" fmla="*/ 229142 h 693152"/>
                <a:gd name="connsiteX25" fmla="*/ 961498 w 964180"/>
                <a:gd name="connsiteY25" fmla="*/ 198635 h 693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964180" h="693152">
                  <a:moveTo>
                    <a:pt x="874164" y="5574"/>
                  </a:moveTo>
                  <a:cubicBezTo>
                    <a:pt x="858626" y="8774"/>
                    <a:pt x="843394" y="13310"/>
                    <a:pt x="828637" y="19133"/>
                  </a:cubicBezTo>
                  <a:cubicBezTo>
                    <a:pt x="809447" y="27080"/>
                    <a:pt x="789097" y="31868"/>
                    <a:pt x="768376" y="33309"/>
                  </a:cubicBezTo>
                  <a:cubicBezTo>
                    <a:pt x="747656" y="31868"/>
                    <a:pt x="727305" y="27080"/>
                    <a:pt x="708115" y="19133"/>
                  </a:cubicBezTo>
                  <a:cubicBezTo>
                    <a:pt x="679288" y="7674"/>
                    <a:pt x="648722" y="1204"/>
                    <a:pt x="617724" y="0"/>
                  </a:cubicBezTo>
                  <a:cubicBezTo>
                    <a:pt x="586725" y="1204"/>
                    <a:pt x="556160" y="7673"/>
                    <a:pt x="527332" y="19133"/>
                  </a:cubicBezTo>
                  <a:cubicBezTo>
                    <a:pt x="508142" y="27080"/>
                    <a:pt x="487792" y="31868"/>
                    <a:pt x="467071" y="33309"/>
                  </a:cubicBezTo>
                  <a:cubicBezTo>
                    <a:pt x="446351" y="31868"/>
                    <a:pt x="426000" y="27080"/>
                    <a:pt x="406810" y="19133"/>
                  </a:cubicBezTo>
                  <a:cubicBezTo>
                    <a:pt x="377983" y="7674"/>
                    <a:pt x="347417" y="1204"/>
                    <a:pt x="316419" y="0"/>
                  </a:cubicBezTo>
                  <a:cubicBezTo>
                    <a:pt x="285420" y="1204"/>
                    <a:pt x="254855" y="7673"/>
                    <a:pt x="226027" y="19133"/>
                  </a:cubicBezTo>
                  <a:cubicBezTo>
                    <a:pt x="206837" y="27080"/>
                    <a:pt x="186487" y="31868"/>
                    <a:pt x="165766" y="33309"/>
                  </a:cubicBezTo>
                  <a:cubicBezTo>
                    <a:pt x="145045" y="31868"/>
                    <a:pt x="124695" y="27080"/>
                    <a:pt x="105505" y="19133"/>
                  </a:cubicBezTo>
                  <a:cubicBezTo>
                    <a:pt x="88189" y="12334"/>
                    <a:pt x="70222" y="7322"/>
                    <a:pt x="51888" y="4173"/>
                  </a:cubicBezTo>
                  <a:lnTo>
                    <a:pt x="636" y="250068"/>
                  </a:lnTo>
                  <a:cubicBezTo>
                    <a:pt x="-1526" y="260427"/>
                    <a:pt x="1906" y="271161"/>
                    <a:pt x="9675" y="278346"/>
                  </a:cubicBezTo>
                  <a:lnTo>
                    <a:pt x="200552" y="454549"/>
                  </a:lnTo>
                  <a:lnTo>
                    <a:pt x="288397" y="674200"/>
                  </a:lnTo>
                  <a:cubicBezTo>
                    <a:pt x="292970" y="685644"/>
                    <a:pt x="304050" y="693151"/>
                    <a:pt x="316374" y="693152"/>
                  </a:cubicBezTo>
                  <a:cubicBezTo>
                    <a:pt x="317888" y="693148"/>
                    <a:pt x="319399" y="693026"/>
                    <a:pt x="320893" y="692791"/>
                  </a:cubicBezTo>
                  <a:lnTo>
                    <a:pt x="516741" y="662660"/>
                  </a:lnTo>
                  <a:cubicBezTo>
                    <a:pt x="524550" y="661481"/>
                    <a:pt x="531582" y="657282"/>
                    <a:pt x="536326" y="650969"/>
                  </a:cubicBezTo>
                  <a:lnTo>
                    <a:pt x="621656" y="537197"/>
                  </a:lnTo>
                  <a:lnTo>
                    <a:pt x="764459" y="480069"/>
                  </a:lnTo>
                  <a:cubicBezTo>
                    <a:pt x="769587" y="478020"/>
                    <a:pt x="774053" y="474602"/>
                    <a:pt x="777370" y="470186"/>
                  </a:cubicBezTo>
                  <a:lnTo>
                    <a:pt x="958153" y="229142"/>
                  </a:lnTo>
                  <a:cubicBezTo>
                    <a:pt x="964752" y="220346"/>
                    <a:pt x="966034" y="208652"/>
                    <a:pt x="961498" y="198635"/>
                  </a:cubicBezTo>
                  <a:close/>
                </a:path>
              </a:pathLst>
            </a:custGeom>
            <a:grpFill/>
            <a:ln w="14982" cap="flat">
              <a:noFill/>
              <a:prstDash val="solid"/>
              <a:miter/>
            </a:ln>
          </p:spPr>
          <p:txBody>
            <a:bodyPr rtlCol="0" anchor="ctr"/>
            <a:lstStyle/>
            <a:p>
              <a:endParaRPr lang="en-IN"/>
            </a:p>
          </p:txBody>
        </p:sp>
      </p:grpSp>
      <p:grpSp>
        <p:nvGrpSpPr>
          <p:cNvPr id="39" name="Group 38">
            <a:extLst>
              <a:ext uri="{FF2B5EF4-FFF2-40B4-BE49-F238E27FC236}">
                <a16:creationId xmlns:a16="http://schemas.microsoft.com/office/drawing/2014/main" id="{4A2C4885-C1B3-001A-1F69-A754C4B3F1ED}"/>
              </a:ext>
            </a:extLst>
          </p:cNvPr>
          <p:cNvGrpSpPr/>
          <p:nvPr/>
        </p:nvGrpSpPr>
        <p:grpSpPr>
          <a:xfrm>
            <a:off x="2293839" y="5741250"/>
            <a:ext cx="473226" cy="537972"/>
            <a:chOff x="4150016" y="3717070"/>
            <a:chExt cx="2507192" cy="2850222"/>
          </a:xfrm>
          <a:solidFill>
            <a:schemeClr val="accent4"/>
          </a:solidFill>
        </p:grpSpPr>
        <p:sp>
          <p:nvSpPr>
            <p:cNvPr id="37" name="Freeform: Shape 36">
              <a:extLst>
                <a:ext uri="{FF2B5EF4-FFF2-40B4-BE49-F238E27FC236}">
                  <a16:creationId xmlns:a16="http://schemas.microsoft.com/office/drawing/2014/main" id="{DF14ADE7-4760-52EC-B0D4-5EB54727EBDC}"/>
                </a:ext>
              </a:extLst>
            </p:cNvPr>
            <p:cNvSpPr/>
            <p:nvPr/>
          </p:nvSpPr>
          <p:spPr>
            <a:xfrm>
              <a:off x="4150016" y="3717070"/>
              <a:ext cx="2507192" cy="2850222"/>
            </a:xfrm>
            <a:custGeom>
              <a:avLst/>
              <a:gdLst>
                <a:gd name="connsiteX0" fmla="*/ 2150829 w 2507192"/>
                <a:gd name="connsiteY0" fmla="*/ 2850222 h 2850222"/>
                <a:gd name="connsiteX1" fmla="*/ 863906 w 2507192"/>
                <a:gd name="connsiteY1" fmla="*/ 2850222 h 2850222"/>
                <a:gd name="connsiteX2" fmla="*/ 833712 w 2507192"/>
                <a:gd name="connsiteY2" fmla="*/ 2677820 h 2850222"/>
                <a:gd name="connsiteX3" fmla="*/ 501575 w 2507192"/>
                <a:gd name="connsiteY3" fmla="*/ 2447886 h 2850222"/>
                <a:gd name="connsiteX4" fmla="*/ 364034 w 2507192"/>
                <a:gd name="connsiteY4" fmla="*/ 2465222 h 2850222"/>
                <a:gd name="connsiteX5" fmla="*/ 209062 w 2507192"/>
                <a:gd name="connsiteY5" fmla="*/ 2275293 h 2850222"/>
                <a:gd name="connsiteX6" fmla="*/ 245543 w 2507192"/>
                <a:gd name="connsiteY6" fmla="*/ 2183377 h 2850222"/>
                <a:gd name="connsiteX7" fmla="*/ 230398 w 2507192"/>
                <a:gd name="connsiteY7" fmla="*/ 2077650 h 2850222"/>
                <a:gd name="connsiteX8" fmla="*/ 204395 w 2507192"/>
                <a:gd name="connsiteY8" fmla="*/ 2050122 h 2850222"/>
                <a:gd name="connsiteX9" fmla="*/ 255735 w 2507192"/>
                <a:gd name="connsiteY9" fmla="*/ 2016308 h 2850222"/>
                <a:gd name="connsiteX10" fmla="*/ 280881 w 2507192"/>
                <a:gd name="connsiteY10" fmla="*/ 1962873 h 2850222"/>
                <a:gd name="connsiteX11" fmla="*/ 241066 w 2507192"/>
                <a:gd name="connsiteY11" fmla="*/ 1914867 h 2850222"/>
                <a:gd name="connsiteX12" fmla="*/ 197156 w 2507192"/>
                <a:gd name="connsiteY12" fmla="*/ 1902008 h 2850222"/>
                <a:gd name="connsiteX13" fmla="*/ 155341 w 2507192"/>
                <a:gd name="connsiteY13" fmla="*/ 1888292 h 2850222"/>
                <a:gd name="connsiteX14" fmla="*/ 187060 w 2507192"/>
                <a:gd name="connsiteY14" fmla="*/ 1799615 h 2850222"/>
                <a:gd name="connsiteX15" fmla="*/ 150293 w 2507192"/>
                <a:gd name="connsiteY15" fmla="*/ 1716747 h 2850222"/>
                <a:gd name="connsiteX16" fmla="*/ 61711 w 2507192"/>
                <a:gd name="connsiteY16" fmla="*/ 1679790 h 2850222"/>
                <a:gd name="connsiteX17" fmla="*/ 25135 w 2507192"/>
                <a:gd name="connsiteY17" fmla="*/ 1561109 h 2850222"/>
                <a:gd name="connsiteX18" fmla="*/ 246972 w 2507192"/>
                <a:gd name="connsiteY18" fmla="*/ 1238116 h 2850222"/>
                <a:gd name="connsiteX19" fmla="*/ 231256 w 2507192"/>
                <a:gd name="connsiteY19" fmla="*/ 1128007 h 2850222"/>
                <a:gd name="connsiteX20" fmla="*/ 214777 w 2507192"/>
                <a:gd name="connsiteY20" fmla="*/ 1064189 h 2850222"/>
                <a:gd name="connsiteX21" fmla="*/ 365368 w 2507192"/>
                <a:gd name="connsiteY21" fmla="*/ 552602 h 2850222"/>
                <a:gd name="connsiteX22" fmla="*/ 1091554 w 2507192"/>
                <a:gd name="connsiteY22" fmla="*/ 19392 h 2850222"/>
                <a:gd name="connsiteX23" fmla="*/ 2159973 w 2507192"/>
                <a:gd name="connsiteY23" fmla="*/ 259327 h 2850222"/>
                <a:gd name="connsiteX24" fmla="*/ 2486680 w 2507192"/>
                <a:gd name="connsiteY24" fmla="*/ 810443 h 2850222"/>
                <a:gd name="connsiteX25" fmla="*/ 2253890 w 2507192"/>
                <a:gd name="connsiteY25" fmla="*/ 1696840 h 2850222"/>
                <a:gd name="connsiteX26" fmla="*/ 2045864 w 2507192"/>
                <a:gd name="connsiteY26" fmla="*/ 2105558 h 2850222"/>
                <a:gd name="connsiteX27" fmla="*/ 2091012 w 2507192"/>
                <a:gd name="connsiteY27" fmla="*/ 2702394 h 2850222"/>
                <a:gd name="connsiteX28" fmla="*/ 2150829 w 2507192"/>
                <a:gd name="connsiteY28" fmla="*/ 2850222 h 2850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507192" h="2850222">
                  <a:moveTo>
                    <a:pt x="2150829" y="2850222"/>
                  </a:moveTo>
                  <a:cubicBezTo>
                    <a:pt x="1718299" y="2850222"/>
                    <a:pt x="1291960" y="2850222"/>
                    <a:pt x="863906" y="2850222"/>
                  </a:cubicBezTo>
                  <a:cubicBezTo>
                    <a:pt x="853714" y="2791929"/>
                    <a:pt x="844189" y="2734779"/>
                    <a:pt x="833712" y="2677820"/>
                  </a:cubicBezTo>
                  <a:cubicBezTo>
                    <a:pt x="805137" y="2522181"/>
                    <a:pt x="658166" y="2421121"/>
                    <a:pt x="501575" y="2447886"/>
                  </a:cubicBezTo>
                  <a:cubicBezTo>
                    <a:pt x="456046" y="2455697"/>
                    <a:pt x="410040" y="2463698"/>
                    <a:pt x="364034" y="2465222"/>
                  </a:cubicBezTo>
                  <a:cubicBezTo>
                    <a:pt x="247639" y="2469222"/>
                    <a:pt x="182488" y="2389117"/>
                    <a:pt x="209062" y="2275293"/>
                  </a:cubicBezTo>
                  <a:cubicBezTo>
                    <a:pt x="216492" y="2243480"/>
                    <a:pt x="230208" y="2212333"/>
                    <a:pt x="245543" y="2183377"/>
                  </a:cubicBezTo>
                  <a:cubicBezTo>
                    <a:pt x="272499" y="2132418"/>
                    <a:pt x="272023" y="2119464"/>
                    <a:pt x="230398" y="2077650"/>
                  </a:cubicBezTo>
                  <a:cubicBezTo>
                    <a:pt x="222112" y="2069363"/>
                    <a:pt x="214301" y="2060600"/>
                    <a:pt x="204395" y="2050122"/>
                  </a:cubicBezTo>
                  <a:cubicBezTo>
                    <a:pt x="223064" y="2038311"/>
                    <a:pt x="243067" y="2030596"/>
                    <a:pt x="255735" y="2016308"/>
                  </a:cubicBezTo>
                  <a:cubicBezTo>
                    <a:pt x="268689" y="2001735"/>
                    <a:pt x="283738" y="1979066"/>
                    <a:pt x="280881" y="1962873"/>
                  </a:cubicBezTo>
                  <a:cubicBezTo>
                    <a:pt x="277833" y="1944871"/>
                    <a:pt x="257640" y="1927535"/>
                    <a:pt x="241066" y="1914867"/>
                  </a:cubicBezTo>
                  <a:cubicBezTo>
                    <a:pt x="229827" y="1906200"/>
                    <a:pt x="211920" y="1906295"/>
                    <a:pt x="197156" y="1902008"/>
                  </a:cubicBezTo>
                  <a:cubicBezTo>
                    <a:pt x="183821" y="1898008"/>
                    <a:pt x="170677" y="1893341"/>
                    <a:pt x="155341" y="1888292"/>
                  </a:cubicBezTo>
                  <a:cubicBezTo>
                    <a:pt x="166581" y="1857146"/>
                    <a:pt x="177344" y="1828571"/>
                    <a:pt x="187060" y="1799615"/>
                  </a:cubicBezTo>
                  <a:cubicBezTo>
                    <a:pt x="200776" y="1758752"/>
                    <a:pt x="190108" y="1734368"/>
                    <a:pt x="150293" y="1716747"/>
                  </a:cubicBezTo>
                  <a:cubicBezTo>
                    <a:pt x="121051" y="1703793"/>
                    <a:pt x="91238" y="1691982"/>
                    <a:pt x="61711" y="1679790"/>
                  </a:cubicBezTo>
                  <a:cubicBezTo>
                    <a:pt x="-7536" y="1651215"/>
                    <a:pt x="-16680" y="1621878"/>
                    <a:pt x="25135" y="1561109"/>
                  </a:cubicBezTo>
                  <a:cubicBezTo>
                    <a:pt x="99049" y="1453476"/>
                    <a:pt x="173058" y="1345844"/>
                    <a:pt x="246972" y="1238116"/>
                  </a:cubicBezTo>
                  <a:cubicBezTo>
                    <a:pt x="283357" y="1185062"/>
                    <a:pt x="278881" y="1172489"/>
                    <a:pt x="231256" y="1128007"/>
                  </a:cubicBezTo>
                  <a:cubicBezTo>
                    <a:pt x="217540" y="1115148"/>
                    <a:pt x="212872" y="1085335"/>
                    <a:pt x="214777" y="1064189"/>
                  </a:cubicBezTo>
                  <a:cubicBezTo>
                    <a:pt x="231160" y="883881"/>
                    <a:pt x="279357" y="712336"/>
                    <a:pt x="365368" y="552602"/>
                  </a:cubicBezTo>
                  <a:cubicBezTo>
                    <a:pt x="522911" y="260089"/>
                    <a:pt x="758464" y="67493"/>
                    <a:pt x="1091554" y="19392"/>
                  </a:cubicBezTo>
                  <a:cubicBezTo>
                    <a:pt x="1475887" y="-36139"/>
                    <a:pt x="1840790" y="22726"/>
                    <a:pt x="2159973" y="259327"/>
                  </a:cubicBezTo>
                  <a:cubicBezTo>
                    <a:pt x="2343710" y="395534"/>
                    <a:pt x="2442770" y="589463"/>
                    <a:pt x="2486680" y="810443"/>
                  </a:cubicBezTo>
                  <a:cubicBezTo>
                    <a:pt x="2552689" y="1142580"/>
                    <a:pt x="2455248" y="1434807"/>
                    <a:pt x="2253890" y="1696840"/>
                  </a:cubicBezTo>
                  <a:cubicBezTo>
                    <a:pt x="2158544" y="1820855"/>
                    <a:pt x="2082439" y="1952586"/>
                    <a:pt x="2045864" y="2105558"/>
                  </a:cubicBezTo>
                  <a:cubicBezTo>
                    <a:pt x="1997191" y="2309297"/>
                    <a:pt x="2013097" y="2508179"/>
                    <a:pt x="2091012" y="2702394"/>
                  </a:cubicBezTo>
                  <a:cubicBezTo>
                    <a:pt x="2110348" y="2750495"/>
                    <a:pt x="2129969" y="2798597"/>
                    <a:pt x="2150829" y="2850222"/>
                  </a:cubicBezTo>
                  <a:close/>
                </a:path>
              </a:pathLst>
            </a:custGeom>
            <a:grpFill/>
            <a:ln w="9525" cap="flat">
              <a:noFill/>
              <a:prstDash val="solid"/>
              <a:miter/>
            </a:ln>
          </p:spPr>
          <p:txBody>
            <a:bodyPr rtlCol="0" anchor="ctr"/>
            <a:lstStyle/>
            <a:p>
              <a:endParaRPr lang="en-IN"/>
            </a:p>
          </p:txBody>
        </p:sp>
        <p:sp>
          <p:nvSpPr>
            <p:cNvPr id="38" name="Freeform: Shape 37">
              <a:extLst>
                <a:ext uri="{FF2B5EF4-FFF2-40B4-BE49-F238E27FC236}">
                  <a16:creationId xmlns:a16="http://schemas.microsoft.com/office/drawing/2014/main" id="{043F5753-11DE-BB8C-5E05-552AD671898D}"/>
                </a:ext>
              </a:extLst>
            </p:cNvPr>
            <p:cNvSpPr/>
            <p:nvPr/>
          </p:nvSpPr>
          <p:spPr>
            <a:xfrm>
              <a:off x="4779893" y="4304997"/>
              <a:ext cx="1334954" cy="1173869"/>
            </a:xfrm>
            <a:custGeom>
              <a:avLst/>
              <a:gdLst>
                <a:gd name="connsiteX0" fmla="*/ 190 w 1334954"/>
                <a:gd name="connsiteY0" fmla="*/ 29064 h 1173869"/>
                <a:gd name="connsiteX1" fmla="*/ 50006 w 1334954"/>
                <a:gd name="connsiteY1" fmla="*/ 13 h 1173869"/>
                <a:gd name="connsiteX2" fmla="*/ 227267 w 1334954"/>
                <a:gd name="connsiteY2" fmla="*/ 394 h 1173869"/>
                <a:gd name="connsiteX3" fmla="*/ 270986 w 1334954"/>
                <a:gd name="connsiteY3" fmla="*/ 33065 h 1173869"/>
                <a:gd name="connsiteX4" fmla="*/ 306324 w 1334954"/>
                <a:gd name="connsiteY4" fmla="*/ 156890 h 1173869"/>
                <a:gd name="connsiteX5" fmla="*/ 322898 w 1334954"/>
                <a:gd name="connsiteY5" fmla="*/ 156890 h 1173869"/>
                <a:gd name="connsiteX6" fmla="*/ 1288923 w 1334954"/>
                <a:gd name="connsiteY6" fmla="*/ 156318 h 1173869"/>
                <a:gd name="connsiteX7" fmla="*/ 1332452 w 1334954"/>
                <a:gd name="connsiteY7" fmla="*/ 213945 h 1173869"/>
                <a:gd name="connsiteX8" fmla="*/ 1179100 w 1334954"/>
                <a:gd name="connsiteY8" fmla="*/ 748678 h 1173869"/>
                <a:gd name="connsiteX9" fmla="*/ 1133856 w 1334954"/>
                <a:gd name="connsiteY9" fmla="*/ 782682 h 1173869"/>
                <a:gd name="connsiteX10" fmla="*/ 476821 w 1334954"/>
                <a:gd name="connsiteY10" fmla="*/ 782302 h 1173869"/>
                <a:gd name="connsiteX11" fmla="*/ 448532 w 1334954"/>
                <a:gd name="connsiteY11" fmla="*/ 799542 h 1173869"/>
                <a:gd name="connsiteX12" fmla="*/ 487013 w 1334954"/>
                <a:gd name="connsiteY12" fmla="*/ 860883 h 1173869"/>
                <a:gd name="connsiteX13" fmla="*/ 1136237 w 1334954"/>
                <a:gd name="connsiteY13" fmla="*/ 860978 h 1173869"/>
                <a:gd name="connsiteX14" fmla="*/ 1175195 w 1334954"/>
                <a:gd name="connsiteY14" fmla="*/ 916414 h 1173869"/>
                <a:gd name="connsiteX15" fmla="*/ 1138714 w 1334954"/>
                <a:gd name="connsiteY15" fmla="*/ 939083 h 1173869"/>
                <a:gd name="connsiteX16" fmla="*/ 1018794 w 1334954"/>
                <a:gd name="connsiteY16" fmla="*/ 939083 h 1173869"/>
                <a:gd name="connsiteX17" fmla="*/ 1003268 w 1334954"/>
                <a:gd name="connsiteY17" fmla="*/ 939083 h 1173869"/>
                <a:gd name="connsiteX18" fmla="*/ 1099852 w 1334954"/>
                <a:gd name="connsiteY18" fmla="*/ 1072528 h 1173869"/>
                <a:gd name="connsiteX19" fmla="*/ 987743 w 1334954"/>
                <a:gd name="connsiteY19" fmla="*/ 1173779 h 1173869"/>
                <a:gd name="connsiteX20" fmla="*/ 867442 w 1334954"/>
                <a:gd name="connsiteY20" fmla="*/ 1076148 h 1173869"/>
                <a:gd name="connsiteX21" fmla="*/ 961454 w 1334954"/>
                <a:gd name="connsiteY21" fmla="*/ 939464 h 1173869"/>
                <a:gd name="connsiteX22" fmla="*/ 612553 w 1334954"/>
                <a:gd name="connsiteY22" fmla="*/ 939464 h 1173869"/>
                <a:gd name="connsiteX23" fmla="*/ 687800 w 1334954"/>
                <a:gd name="connsiteY23" fmla="*/ 992423 h 1173869"/>
                <a:gd name="connsiteX24" fmla="*/ 703993 w 1334954"/>
                <a:gd name="connsiteY24" fmla="*/ 1082244 h 1173869"/>
                <a:gd name="connsiteX25" fmla="*/ 581406 w 1334954"/>
                <a:gd name="connsiteY25" fmla="*/ 1173779 h 1173869"/>
                <a:gd name="connsiteX26" fmla="*/ 472726 w 1334954"/>
                <a:gd name="connsiteY26" fmla="*/ 1071671 h 1173869"/>
                <a:gd name="connsiteX27" fmla="*/ 566261 w 1334954"/>
                <a:gd name="connsiteY27" fmla="*/ 939178 h 1173869"/>
                <a:gd name="connsiteX28" fmla="*/ 485108 w 1334954"/>
                <a:gd name="connsiteY28" fmla="*/ 939178 h 1173869"/>
                <a:gd name="connsiteX29" fmla="*/ 363665 w 1334954"/>
                <a:gd name="connsiteY29" fmla="*/ 828307 h 1173869"/>
                <a:gd name="connsiteX30" fmla="*/ 381095 w 1334954"/>
                <a:gd name="connsiteY30" fmla="*/ 760013 h 1173869"/>
                <a:gd name="connsiteX31" fmla="*/ 385096 w 1334954"/>
                <a:gd name="connsiteY31" fmla="*/ 718484 h 1173869"/>
                <a:gd name="connsiteX32" fmla="*/ 206216 w 1334954"/>
                <a:gd name="connsiteY32" fmla="*/ 92406 h 1173869"/>
                <a:gd name="connsiteX33" fmla="*/ 188023 w 1334954"/>
                <a:gd name="connsiteY33" fmla="*/ 78309 h 1173869"/>
                <a:gd name="connsiteX34" fmla="*/ 49816 w 1334954"/>
                <a:gd name="connsiteY34" fmla="*/ 78975 h 1173869"/>
                <a:gd name="connsiteX35" fmla="*/ 0 w 1334954"/>
                <a:gd name="connsiteY35" fmla="*/ 50020 h 1173869"/>
                <a:gd name="connsiteX36" fmla="*/ 190 w 1334954"/>
                <a:gd name="connsiteY36" fmla="*/ 29064 h 1173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334954" h="1173869">
                  <a:moveTo>
                    <a:pt x="190" y="29064"/>
                  </a:moveTo>
                  <a:cubicBezTo>
                    <a:pt x="9811" y="7443"/>
                    <a:pt x="26289" y="-368"/>
                    <a:pt x="50006" y="13"/>
                  </a:cubicBezTo>
                  <a:cubicBezTo>
                    <a:pt x="109061" y="1156"/>
                    <a:pt x="168211" y="394"/>
                    <a:pt x="227267" y="394"/>
                  </a:cubicBezTo>
                  <a:cubicBezTo>
                    <a:pt x="251365" y="394"/>
                    <a:pt x="264414" y="10014"/>
                    <a:pt x="270986" y="33065"/>
                  </a:cubicBezTo>
                  <a:cubicBezTo>
                    <a:pt x="282702" y="73832"/>
                    <a:pt x="294323" y="114694"/>
                    <a:pt x="306324" y="156890"/>
                  </a:cubicBezTo>
                  <a:cubicBezTo>
                    <a:pt x="311753" y="156890"/>
                    <a:pt x="317278" y="156890"/>
                    <a:pt x="322898" y="156890"/>
                  </a:cubicBezTo>
                  <a:cubicBezTo>
                    <a:pt x="644938" y="156890"/>
                    <a:pt x="966978" y="157176"/>
                    <a:pt x="1288923" y="156318"/>
                  </a:cubicBezTo>
                  <a:cubicBezTo>
                    <a:pt x="1317498" y="156223"/>
                    <a:pt x="1343216" y="176988"/>
                    <a:pt x="1332452" y="213945"/>
                  </a:cubicBezTo>
                  <a:cubicBezTo>
                    <a:pt x="1280827" y="392062"/>
                    <a:pt x="1230154" y="570466"/>
                    <a:pt x="1179100" y="748678"/>
                  </a:cubicBezTo>
                  <a:cubicBezTo>
                    <a:pt x="1171861" y="773824"/>
                    <a:pt x="1160050" y="782682"/>
                    <a:pt x="1133856" y="782682"/>
                  </a:cubicBezTo>
                  <a:cubicBezTo>
                    <a:pt x="914876" y="782682"/>
                    <a:pt x="695801" y="782873"/>
                    <a:pt x="476821" y="782302"/>
                  </a:cubicBezTo>
                  <a:cubicBezTo>
                    <a:pt x="462344" y="782302"/>
                    <a:pt x="454628" y="786016"/>
                    <a:pt x="448532" y="799542"/>
                  </a:cubicBezTo>
                  <a:cubicBezTo>
                    <a:pt x="433578" y="832879"/>
                    <a:pt x="450342" y="860883"/>
                    <a:pt x="487013" y="860883"/>
                  </a:cubicBezTo>
                  <a:cubicBezTo>
                    <a:pt x="703421" y="860978"/>
                    <a:pt x="919829" y="860883"/>
                    <a:pt x="1136237" y="860978"/>
                  </a:cubicBezTo>
                  <a:cubicBezTo>
                    <a:pt x="1168241" y="860978"/>
                    <a:pt x="1188149" y="889172"/>
                    <a:pt x="1175195" y="916414"/>
                  </a:cubicBezTo>
                  <a:cubicBezTo>
                    <a:pt x="1168051" y="931463"/>
                    <a:pt x="1155573" y="939083"/>
                    <a:pt x="1138714" y="939083"/>
                  </a:cubicBezTo>
                  <a:cubicBezTo>
                    <a:pt x="1098709" y="939083"/>
                    <a:pt x="1058799" y="939083"/>
                    <a:pt x="1018794" y="939083"/>
                  </a:cubicBezTo>
                  <a:cubicBezTo>
                    <a:pt x="1014603" y="939083"/>
                    <a:pt x="1010412" y="939083"/>
                    <a:pt x="1003268" y="939083"/>
                  </a:cubicBezTo>
                  <a:cubicBezTo>
                    <a:pt x="1073468" y="963181"/>
                    <a:pt x="1109091" y="1013664"/>
                    <a:pt x="1099852" y="1072528"/>
                  </a:cubicBezTo>
                  <a:cubicBezTo>
                    <a:pt x="1090708" y="1129964"/>
                    <a:pt x="1043273" y="1172827"/>
                    <a:pt x="987743" y="1173779"/>
                  </a:cubicBezTo>
                  <a:cubicBezTo>
                    <a:pt x="926878" y="1174732"/>
                    <a:pt x="879158" y="1136060"/>
                    <a:pt x="867442" y="1076148"/>
                  </a:cubicBezTo>
                  <a:cubicBezTo>
                    <a:pt x="855726" y="1016426"/>
                    <a:pt x="889159" y="967468"/>
                    <a:pt x="961454" y="939464"/>
                  </a:cubicBezTo>
                  <a:cubicBezTo>
                    <a:pt x="844487" y="939464"/>
                    <a:pt x="728567" y="939464"/>
                    <a:pt x="612553" y="939464"/>
                  </a:cubicBezTo>
                  <a:cubicBezTo>
                    <a:pt x="644080" y="948132"/>
                    <a:pt x="669988" y="964801"/>
                    <a:pt x="687800" y="992423"/>
                  </a:cubicBezTo>
                  <a:cubicBezTo>
                    <a:pt x="705612" y="1019950"/>
                    <a:pt x="710851" y="1050049"/>
                    <a:pt x="703993" y="1082244"/>
                  </a:cubicBezTo>
                  <a:cubicBezTo>
                    <a:pt x="692087" y="1138251"/>
                    <a:pt x="641604" y="1175970"/>
                    <a:pt x="581406" y="1173779"/>
                  </a:cubicBezTo>
                  <a:cubicBezTo>
                    <a:pt x="527780" y="1171779"/>
                    <a:pt x="479965" y="1127392"/>
                    <a:pt x="472726" y="1071671"/>
                  </a:cubicBezTo>
                  <a:cubicBezTo>
                    <a:pt x="466534" y="1023474"/>
                    <a:pt x="489775" y="961181"/>
                    <a:pt x="566261" y="939178"/>
                  </a:cubicBezTo>
                  <a:cubicBezTo>
                    <a:pt x="539210" y="939178"/>
                    <a:pt x="512159" y="939178"/>
                    <a:pt x="485108" y="939178"/>
                  </a:cubicBezTo>
                  <a:cubicBezTo>
                    <a:pt x="418433" y="939083"/>
                    <a:pt x="369475" y="894697"/>
                    <a:pt x="363665" y="828307"/>
                  </a:cubicBezTo>
                  <a:cubicBezTo>
                    <a:pt x="361569" y="803828"/>
                    <a:pt x="368427" y="780777"/>
                    <a:pt x="381095" y="760013"/>
                  </a:cubicBezTo>
                  <a:cubicBezTo>
                    <a:pt x="389477" y="746297"/>
                    <a:pt x="389477" y="733724"/>
                    <a:pt x="385096" y="718484"/>
                  </a:cubicBezTo>
                  <a:cubicBezTo>
                    <a:pt x="325088" y="509887"/>
                    <a:pt x="265557" y="301194"/>
                    <a:pt x="206216" y="92406"/>
                  </a:cubicBezTo>
                  <a:cubicBezTo>
                    <a:pt x="203263" y="82023"/>
                    <a:pt x="199358" y="78118"/>
                    <a:pt x="188023" y="78309"/>
                  </a:cubicBezTo>
                  <a:cubicBezTo>
                    <a:pt x="142018" y="79071"/>
                    <a:pt x="95917" y="77737"/>
                    <a:pt x="49816" y="78975"/>
                  </a:cubicBezTo>
                  <a:cubicBezTo>
                    <a:pt x="26098" y="79642"/>
                    <a:pt x="9715" y="71546"/>
                    <a:pt x="0" y="50020"/>
                  </a:cubicBezTo>
                  <a:cubicBezTo>
                    <a:pt x="190" y="42971"/>
                    <a:pt x="190" y="36018"/>
                    <a:pt x="190" y="29064"/>
                  </a:cubicBezTo>
                  <a:close/>
                </a:path>
              </a:pathLst>
            </a:custGeom>
            <a:grpFill/>
            <a:ln w="9525" cap="flat">
              <a:noFill/>
              <a:prstDash val="solid"/>
              <a:miter/>
            </a:ln>
          </p:spPr>
          <p:txBody>
            <a:bodyPr rtlCol="0" anchor="ctr"/>
            <a:lstStyle/>
            <a:p>
              <a:endParaRPr lang="en-IN"/>
            </a:p>
          </p:txBody>
        </p:sp>
      </p:grpSp>
      <p:sp>
        <p:nvSpPr>
          <p:cNvPr id="42" name="Graphic 40" descr="Puzzle with solid fill">
            <a:extLst>
              <a:ext uri="{FF2B5EF4-FFF2-40B4-BE49-F238E27FC236}">
                <a16:creationId xmlns:a16="http://schemas.microsoft.com/office/drawing/2014/main" id="{2B79A803-1976-3470-75C9-DC2322D7A6F0}"/>
              </a:ext>
            </a:extLst>
          </p:cNvPr>
          <p:cNvSpPr/>
          <p:nvPr/>
        </p:nvSpPr>
        <p:spPr>
          <a:xfrm>
            <a:off x="5799211" y="5782148"/>
            <a:ext cx="500726" cy="500726"/>
          </a:xfrm>
          <a:custGeom>
            <a:avLst/>
            <a:gdLst>
              <a:gd name="connsiteX0" fmla="*/ 492443 w 762000"/>
              <a:gd name="connsiteY0" fmla="*/ 578168 h 762000"/>
              <a:gd name="connsiteX1" fmla="*/ 451485 w 762000"/>
              <a:gd name="connsiteY1" fmla="*/ 452438 h 762000"/>
              <a:gd name="connsiteX2" fmla="*/ 458153 w 762000"/>
              <a:gd name="connsiteY2" fmla="*/ 445770 h 762000"/>
              <a:gd name="connsiteX3" fmla="*/ 585788 w 762000"/>
              <a:gd name="connsiteY3" fmla="*/ 484823 h 762000"/>
              <a:gd name="connsiteX4" fmla="*/ 653415 w 762000"/>
              <a:gd name="connsiteY4" fmla="*/ 539115 h 762000"/>
              <a:gd name="connsiteX5" fmla="*/ 762000 w 762000"/>
              <a:gd name="connsiteY5" fmla="*/ 430530 h 762000"/>
              <a:gd name="connsiteX6" fmla="*/ 600075 w 762000"/>
              <a:gd name="connsiteY6" fmla="*/ 268605 h 762000"/>
              <a:gd name="connsiteX7" fmla="*/ 654368 w 762000"/>
              <a:gd name="connsiteY7" fmla="*/ 200978 h 762000"/>
              <a:gd name="connsiteX8" fmla="*/ 693420 w 762000"/>
              <a:gd name="connsiteY8" fmla="*/ 73343 h 762000"/>
              <a:gd name="connsiteX9" fmla="*/ 686753 w 762000"/>
              <a:gd name="connsiteY9" fmla="*/ 66675 h 762000"/>
              <a:gd name="connsiteX10" fmla="*/ 561023 w 762000"/>
              <a:gd name="connsiteY10" fmla="*/ 107632 h 762000"/>
              <a:gd name="connsiteX11" fmla="*/ 493395 w 762000"/>
              <a:gd name="connsiteY11" fmla="*/ 161925 h 762000"/>
              <a:gd name="connsiteX12" fmla="*/ 331470 w 762000"/>
              <a:gd name="connsiteY12" fmla="*/ 0 h 762000"/>
              <a:gd name="connsiteX13" fmla="*/ 221933 w 762000"/>
              <a:gd name="connsiteY13" fmla="*/ 108585 h 762000"/>
              <a:gd name="connsiteX14" fmla="*/ 276225 w 762000"/>
              <a:gd name="connsiteY14" fmla="*/ 176213 h 762000"/>
              <a:gd name="connsiteX15" fmla="*/ 317183 w 762000"/>
              <a:gd name="connsiteY15" fmla="*/ 301943 h 762000"/>
              <a:gd name="connsiteX16" fmla="*/ 310515 w 762000"/>
              <a:gd name="connsiteY16" fmla="*/ 308610 h 762000"/>
              <a:gd name="connsiteX17" fmla="*/ 182880 w 762000"/>
              <a:gd name="connsiteY17" fmla="*/ 269558 h 762000"/>
              <a:gd name="connsiteX18" fmla="*/ 115253 w 762000"/>
              <a:gd name="connsiteY18" fmla="*/ 215265 h 762000"/>
              <a:gd name="connsiteX19" fmla="*/ 0 w 762000"/>
              <a:gd name="connsiteY19" fmla="*/ 331470 h 762000"/>
              <a:gd name="connsiteX20" fmla="*/ 161925 w 762000"/>
              <a:gd name="connsiteY20" fmla="*/ 493395 h 762000"/>
              <a:gd name="connsiteX21" fmla="*/ 107632 w 762000"/>
              <a:gd name="connsiteY21" fmla="*/ 561023 h 762000"/>
              <a:gd name="connsiteX22" fmla="*/ 68580 w 762000"/>
              <a:gd name="connsiteY22" fmla="*/ 688658 h 762000"/>
              <a:gd name="connsiteX23" fmla="*/ 75248 w 762000"/>
              <a:gd name="connsiteY23" fmla="*/ 695325 h 762000"/>
              <a:gd name="connsiteX24" fmla="*/ 200978 w 762000"/>
              <a:gd name="connsiteY24" fmla="*/ 654368 h 762000"/>
              <a:gd name="connsiteX25" fmla="*/ 268605 w 762000"/>
              <a:gd name="connsiteY25" fmla="*/ 600075 h 762000"/>
              <a:gd name="connsiteX26" fmla="*/ 430530 w 762000"/>
              <a:gd name="connsiteY26" fmla="*/ 762000 h 762000"/>
              <a:gd name="connsiteX27" fmla="*/ 546735 w 762000"/>
              <a:gd name="connsiteY27" fmla="*/ 645795 h 762000"/>
              <a:gd name="connsiteX28" fmla="*/ 492443 w 762000"/>
              <a:gd name="connsiteY28" fmla="*/ 578168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762000" h="762000">
                <a:moveTo>
                  <a:pt x="492443" y="578168"/>
                </a:moveTo>
                <a:cubicBezTo>
                  <a:pt x="429578" y="580073"/>
                  <a:pt x="406718" y="499110"/>
                  <a:pt x="451485" y="452438"/>
                </a:cubicBezTo>
                <a:lnTo>
                  <a:pt x="458153" y="445770"/>
                </a:lnTo>
                <a:cubicBezTo>
                  <a:pt x="504825" y="401003"/>
                  <a:pt x="587693" y="421958"/>
                  <a:pt x="585788" y="484823"/>
                </a:cubicBezTo>
                <a:cubicBezTo>
                  <a:pt x="584835" y="521018"/>
                  <a:pt x="627698" y="564833"/>
                  <a:pt x="653415" y="539115"/>
                </a:cubicBezTo>
                <a:lnTo>
                  <a:pt x="762000" y="430530"/>
                </a:lnTo>
                <a:lnTo>
                  <a:pt x="600075" y="268605"/>
                </a:lnTo>
                <a:cubicBezTo>
                  <a:pt x="574358" y="242888"/>
                  <a:pt x="618173" y="200025"/>
                  <a:pt x="654368" y="200978"/>
                </a:cubicBezTo>
                <a:cubicBezTo>
                  <a:pt x="717233" y="202883"/>
                  <a:pt x="738188" y="120015"/>
                  <a:pt x="693420" y="73343"/>
                </a:cubicBezTo>
                <a:lnTo>
                  <a:pt x="686753" y="66675"/>
                </a:lnTo>
                <a:cubicBezTo>
                  <a:pt x="640080" y="21908"/>
                  <a:pt x="559118" y="44768"/>
                  <a:pt x="561023" y="107632"/>
                </a:cubicBezTo>
                <a:cubicBezTo>
                  <a:pt x="561975" y="143828"/>
                  <a:pt x="519113" y="187643"/>
                  <a:pt x="493395" y="161925"/>
                </a:cubicBezTo>
                <a:lnTo>
                  <a:pt x="331470" y="0"/>
                </a:lnTo>
                <a:lnTo>
                  <a:pt x="221933" y="108585"/>
                </a:lnTo>
                <a:cubicBezTo>
                  <a:pt x="196215" y="134303"/>
                  <a:pt x="240030" y="177165"/>
                  <a:pt x="276225" y="176213"/>
                </a:cubicBezTo>
                <a:cubicBezTo>
                  <a:pt x="339090" y="174308"/>
                  <a:pt x="361950" y="255270"/>
                  <a:pt x="317183" y="301943"/>
                </a:cubicBezTo>
                <a:lnTo>
                  <a:pt x="310515" y="308610"/>
                </a:lnTo>
                <a:cubicBezTo>
                  <a:pt x="263843" y="353378"/>
                  <a:pt x="180975" y="332423"/>
                  <a:pt x="182880" y="269558"/>
                </a:cubicBezTo>
                <a:cubicBezTo>
                  <a:pt x="183833" y="233363"/>
                  <a:pt x="140970" y="189548"/>
                  <a:pt x="115253" y="215265"/>
                </a:cubicBezTo>
                <a:lnTo>
                  <a:pt x="0" y="331470"/>
                </a:lnTo>
                <a:lnTo>
                  <a:pt x="161925" y="493395"/>
                </a:lnTo>
                <a:cubicBezTo>
                  <a:pt x="187643" y="519113"/>
                  <a:pt x="143828" y="561975"/>
                  <a:pt x="107632" y="561023"/>
                </a:cubicBezTo>
                <a:cubicBezTo>
                  <a:pt x="44768" y="559118"/>
                  <a:pt x="23813" y="641985"/>
                  <a:pt x="68580" y="688658"/>
                </a:cubicBezTo>
                <a:lnTo>
                  <a:pt x="75248" y="695325"/>
                </a:lnTo>
                <a:cubicBezTo>
                  <a:pt x="121920" y="740093"/>
                  <a:pt x="202883" y="717233"/>
                  <a:pt x="200978" y="654368"/>
                </a:cubicBezTo>
                <a:cubicBezTo>
                  <a:pt x="200025" y="618173"/>
                  <a:pt x="242888" y="574358"/>
                  <a:pt x="268605" y="600075"/>
                </a:cubicBezTo>
                <a:lnTo>
                  <a:pt x="430530" y="762000"/>
                </a:lnTo>
                <a:lnTo>
                  <a:pt x="546735" y="645795"/>
                </a:lnTo>
                <a:cubicBezTo>
                  <a:pt x="572453" y="620078"/>
                  <a:pt x="529590" y="577215"/>
                  <a:pt x="492443" y="578168"/>
                </a:cubicBezTo>
                <a:close/>
              </a:path>
            </a:pathLst>
          </a:custGeom>
          <a:solidFill>
            <a:schemeClr val="accent4"/>
          </a:solidFill>
          <a:ln w="9525" cap="flat">
            <a:noFill/>
            <a:prstDash val="solid"/>
            <a:miter/>
          </a:ln>
        </p:spPr>
        <p:txBody>
          <a:bodyPr rtlCol="0" anchor="ctr"/>
          <a:lstStyle/>
          <a:p>
            <a:endParaRPr lang="en-IN"/>
          </a:p>
        </p:txBody>
      </p:sp>
      <p:cxnSp>
        <p:nvCxnSpPr>
          <p:cNvPr id="46" name="Straight Connector 45">
            <a:extLst>
              <a:ext uri="{FF2B5EF4-FFF2-40B4-BE49-F238E27FC236}">
                <a16:creationId xmlns:a16="http://schemas.microsoft.com/office/drawing/2014/main" id="{81FC673C-E17F-ECF0-4DA7-03EF07E5435E}"/>
              </a:ext>
            </a:extLst>
          </p:cNvPr>
          <p:cNvCxnSpPr>
            <a:cxnSpLocks/>
          </p:cNvCxnSpPr>
          <p:nvPr/>
        </p:nvCxnSpPr>
        <p:spPr>
          <a:xfrm>
            <a:off x="5148064" y="5371851"/>
            <a:ext cx="0" cy="1469571"/>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6811027"/>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4503BF9-49EA-FF47-F5C3-38A9AFB44820}"/>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54000"/>
                    </a14:imgEffect>
                  </a14:imgLayer>
                </a14:imgProps>
              </a:ext>
            </a:extLst>
          </a:blip>
          <a:stretch>
            <a:fillRect/>
          </a:stretch>
        </p:blipFill>
        <p:spPr>
          <a:xfrm>
            <a:off x="173257" y="192395"/>
            <a:ext cx="8825363" cy="5883575"/>
          </a:xfrm>
          <a:prstGeom prst="rect">
            <a:avLst/>
          </a:prstGeom>
        </p:spPr>
      </p:pic>
      <p:sp>
        <p:nvSpPr>
          <p:cNvPr id="4" name="Text Placeholder 3">
            <a:extLst>
              <a:ext uri="{FF2B5EF4-FFF2-40B4-BE49-F238E27FC236}">
                <a16:creationId xmlns:a16="http://schemas.microsoft.com/office/drawing/2014/main" id="{ED63A06A-DF75-5FFD-E794-D6613A483375}"/>
              </a:ext>
            </a:extLst>
          </p:cNvPr>
          <p:cNvSpPr>
            <a:spLocks noGrp="1"/>
          </p:cNvSpPr>
          <p:nvPr>
            <p:ph type="body" sz="quarter" idx="14"/>
          </p:nvPr>
        </p:nvSpPr>
        <p:spPr/>
        <p:txBody>
          <a:bodyPr/>
          <a:lstStyle/>
          <a:p>
            <a:r>
              <a:rPr lang="en-IN" sz="4000" dirty="0">
                <a:solidFill>
                  <a:schemeClr val="bg1">
                    <a:lumMod val="85000"/>
                  </a:schemeClr>
                </a:solidFill>
              </a:rPr>
              <a:t>SOLUTION</a:t>
            </a:r>
          </a:p>
        </p:txBody>
      </p:sp>
      <p:sp>
        <p:nvSpPr>
          <p:cNvPr id="5" name="Text Placeholder 4">
            <a:extLst>
              <a:ext uri="{FF2B5EF4-FFF2-40B4-BE49-F238E27FC236}">
                <a16:creationId xmlns:a16="http://schemas.microsoft.com/office/drawing/2014/main" id="{0057169B-5620-E770-8950-AF0A171AD824}"/>
              </a:ext>
            </a:extLst>
          </p:cNvPr>
          <p:cNvSpPr>
            <a:spLocks noGrp="1"/>
          </p:cNvSpPr>
          <p:nvPr>
            <p:ph type="body" sz="quarter" idx="15"/>
          </p:nvPr>
        </p:nvSpPr>
        <p:spPr/>
        <p:txBody>
          <a:bodyPr>
            <a:normAutofit/>
          </a:bodyPr>
          <a:lstStyle/>
          <a:p>
            <a:r>
              <a:rPr lang="en-US" sz="1600" dirty="0">
                <a:solidFill>
                  <a:schemeClr val="bg1">
                    <a:lumMod val="95000"/>
                  </a:schemeClr>
                </a:solidFill>
              </a:rPr>
              <a:t>Insert your desired text here. This is a sample text. Insert your desired text here. This is a sample text. Insert your desired text here. This is a sample text.</a:t>
            </a:r>
            <a:endParaRPr lang="en-IN" sz="1600" dirty="0">
              <a:solidFill>
                <a:schemeClr val="bg1">
                  <a:lumMod val="95000"/>
                </a:schemeClr>
              </a:solidFill>
            </a:endParaRPr>
          </a:p>
        </p:txBody>
      </p:sp>
      <p:sp>
        <p:nvSpPr>
          <p:cNvPr id="8" name="Rectangle 7">
            <a:extLst>
              <a:ext uri="{FF2B5EF4-FFF2-40B4-BE49-F238E27FC236}">
                <a16:creationId xmlns:a16="http://schemas.microsoft.com/office/drawing/2014/main" id="{94092C68-5E19-825D-DCA1-54E2609194D0}"/>
              </a:ext>
            </a:extLst>
          </p:cNvPr>
          <p:cNvSpPr/>
          <p:nvPr/>
        </p:nvSpPr>
        <p:spPr>
          <a:xfrm>
            <a:off x="145379" y="5031556"/>
            <a:ext cx="4679804" cy="1637804"/>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TextBox 9">
            <a:extLst>
              <a:ext uri="{FF2B5EF4-FFF2-40B4-BE49-F238E27FC236}">
                <a16:creationId xmlns:a16="http://schemas.microsoft.com/office/drawing/2014/main" id="{9B44ED2F-28DA-F4D9-CA22-C3284FDC03F1}"/>
              </a:ext>
            </a:extLst>
          </p:cNvPr>
          <p:cNvSpPr txBox="1"/>
          <p:nvPr/>
        </p:nvSpPr>
        <p:spPr>
          <a:xfrm>
            <a:off x="145378" y="4269100"/>
            <a:ext cx="4645457" cy="523220"/>
          </a:xfrm>
          <a:prstGeom prst="rect">
            <a:avLst/>
          </a:prstGeom>
          <a:solidFill>
            <a:schemeClr val="tx1">
              <a:lumMod val="50000"/>
              <a:lumOff val="50000"/>
            </a:schemeClr>
          </a:solidFill>
        </p:spPr>
        <p:txBody>
          <a:bodyPr wrap="square" lIns="274320" tIns="274320" rIns="274320" bIns="274320" rtlCol="0" anchor="ctr">
            <a:noAutofit/>
          </a:bodyPr>
          <a:lstStyle/>
          <a:p>
            <a:r>
              <a:rPr lang="en-IN" sz="2800" b="1" dirty="0">
                <a:solidFill>
                  <a:schemeClr val="bg1"/>
                </a:solidFill>
              </a:rPr>
              <a:t>Value Proposition</a:t>
            </a:r>
          </a:p>
        </p:txBody>
      </p:sp>
      <p:grpSp>
        <p:nvGrpSpPr>
          <p:cNvPr id="46" name="Group 45">
            <a:extLst>
              <a:ext uri="{FF2B5EF4-FFF2-40B4-BE49-F238E27FC236}">
                <a16:creationId xmlns:a16="http://schemas.microsoft.com/office/drawing/2014/main" id="{AC6C2982-0215-737A-27E2-917A86F3B850}"/>
              </a:ext>
            </a:extLst>
          </p:cNvPr>
          <p:cNvGrpSpPr/>
          <p:nvPr/>
        </p:nvGrpSpPr>
        <p:grpSpPr>
          <a:xfrm>
            <a:off x="682750" y="5352803"/>
            <a:ext cx="708972" cy="838326"/>
            <a:chOff x="1485900" y="4581101"/>
            <a:chExt cx="865828" cy="1023802"/>
          </a:xfrm>
          <a:solidFill>
            <a:schemeClr val="bg1"/>
          </a:solidFill>
        </p:grpSpPr>
        <p:sp>
          <p:nvSpPr>
            <p:cNvPr id="37" name="Freeform: Shape 36">
              <a:extLst>
                <a:ext uri="{FF2B5EF4-FFF2-40B4-BE49-F238E27FC236}">
                  <a16:creationId xmlns:a16="http://schemas.microsoft.com/office/drawing/2014/main" id="{E3AFBB40-2A86-BA11-48D4-965E7ADFBF1B}"/>
                </a:ext>
              </a:extLst>
            </p:cNvPr>
            <p:cNvSpPr/>
            <p:nvPr/>
          </p:nvSpPr>
          <p:spPr>
            <a:xfrm>
              <a:off x="1888706" y="4581101"/>
              <a:ext cx="60590" cy="171644"/>
            </a:xfrm>
            <a:custGeom>
              <a:avLst/>
              <a:gdLst>
                <a:gd name="connsiteX0" fmla="*/ 38315 w 60590"/>
                <a:gd name="connsiteY0" fmla="*/ 27 h 171644"/>
                <a:gd name="connsiteX1" fmla="*/ 60559 w 60590"/>
                <a:gd name="connsiteY1" fmla="*/ 38204 h 171644"/>
                <a:gd name="connsiteX2" fmla="*/ 60265 w 60590"/>
                <a:gd name="connsiteY2" fmla="*/ 139154 h 171644"/>
                <a:gd name="connsiteX3" fmla="*/ 29787 w 60590"/>
                <a:gd name="connsiteY3" fmla="*/ 171636 h 171644"/>
                <a:gd name="connsiteX4" fmla="*/ 325 w 60590"/>
                <a:gd name="connsiteY4" fmla="*/ 139127 h 171644"/>
                <a:gd name="connsiteX5" fmla="*/ 31 w 60590"/>
                <a:gd name="connsiteY5" fmla="*/ 38177 h 171644"/>
                <a:gd name="connsiteX6" fmla="*/ 22301 w 60590"/>
                <a:gd name="connsiteY6" fmla="*/ 0 h 171644"/>
                <a:gd name="connsiteX7" fmla="*/ 38315 w 60590"/>
                <a:gd name="connsiteY7" fmla="*/ 27 h 171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590" h="171644">
                  <a:moveTo>
                    <a:pt x="38315" y="27"/>
                  </a:moveTo>
                  <a:cubicBezTo>
                    <a:pt x="54864" y="7459"/>
                    <a:pt x="61093" y="20051"/>
                    <a:pt x="60559" y="38204"/>
                  </a:cubicBezTo>
                  <a:cubicBezTo>
                    <a:pt x="59596" y="71836"/>
                    <a:pt x="60318" y="105495"/>
                    <a:pt x="60265" y="139154"/>
                  </a:cubicBezTo>
                  <a:cubicBezTo>
                    <a:pt x="60238" y="157948"/>
                    <a:pt x="46924" y="172037"/>
                    <a:pt x="29787" y="171636"/>
                  </a:cubicBezTo>
                  <a:cubicBezTo>
                    <a:pt x="12864" y="171262"/>
                    <a:pt x="352" y="157574"/>
                    <a:pt x="325" y="139127"/>
                  </a:cubicBezTo>
                  <a:cubicBezTo>
                    <a:pt x="245" y="105468"/>
                    <a:pt x="994" y="71809"/>
                    <a:pt x="31" y="38177"/>
                  </a:cubicBezTo>
                  <a:cubicBezTo>
                    <a:pt x="-503" y="19998"/>
                    <a:pt x="5753" y="7405"/>
                    <a:pt x="22301" y="0"/>
                  </a:cubicBezTo>
                  <a:cubicBezTo>
                    <a:pt x="27648" y="27"/>
                    <a:pt x="32995" y="27"/>
                    <a:pt x="38315" y="27"/>
                  </a:cubicBezTo>
                  <a:close/>
                </a:path>
              </a:pathLst>
            </a:custGeom>
            <a:grpFill/>
            <a:ln w="2646" cap="flat">
              <a:noFill/>
              <a:prstDash val="solid"/>
              <a:miter/>
            </a:ln>
          </p:spPr>
          <p:txBody>
            <a:bodyPr rtlCol="0" anchor="ctr"/>
            <a:lstStyle/>
            <a:p>
              <a:endParaRPr lang="en-IN"/>
            </a:p>
          </p:txBody>
        </p:sp>
        <p:sp>
          <p:nvSpPr>
            <p:cNvPr id="38" name="Freeform: Shape 37">
              <a:extLst>
                <a:ext uri="{FF2B5EF4-FFF2-40B4-BE49-F238E27FC236}">
                  <a16:creationId xmlns:a16="http://schemas.microsoft.com/office/drawing/2014/main" id="{B4B90DB9-F23E-9353-AF0D-D5DFF37C29D2}"/>
                </a:ext>
              </a:extLst>
            </p:cNvPr>
            <p:cNvSpPr/>
            <p:nvPr/>
          </p:nvSpPr>
          <p:spPr>
            <a:xfrm>
              <a:off x="1982175" y="5185117"/>
              <a:ext cx="369553" cy="417621"/>
            </a:xfrm>
            <a:custGeom>
              <a:avLst/>
              <a:gdLst>
                <a:gd name="connsiteX0" fmla="*/ 369553 w 369553"/>
                <a:gd name="connsiteY0" fmla="*/ 695 h 417621"/>
                <a:gd name="connsiteX1" fmla="*/ 1871 w 369553"/>
                <a:gd name="connsiteY1" fmla="*/ 417622 h 417621"/>
                <a:gd name="connsiteX2" fmla="*/ 0 w 369553"/>
                <a:gd name="connsiteY2" fmla="*/ 416873 h 417621"/>
                <a:gd name="connsiteX3" fmla="*/ 8903 w 369553"/>
                <a:gd name="connsiteY3" fmla="*/ 383054 h 417621"/>
                <a:gd name="connsiteX4" fmla="*/ 108757 w 369553"/>
                <a:gd name="connsiteY4" fmla="*/ 8181 h 417621"/>
                <a:gd name="connsiteX5" fmla="*/ 118595 w 369553"/>
                <a:gd name="connsiteY5" fmla="*/ 0 h 417621"/>
                <a:gd name="connsiteX6" fmla="*/ 362709 w 369553"/>
                <a:gd name="connsiteY6" fmla="*/ 160 h 417621"/>
                <a:gd name="connsiteX7" fmla="*/ 369553 w 369553"/>
                <a:gd name="connsiteY7" fmla="*/ 695 h 417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9553" h="417621">
                  <a:moveTo>
                    <a:pt x="369553" y="695"/>
                  </a:moveTo>
                  <a:cubicBezTo>
                    <a:pt x="246093" y="140704"/>
                    <a:pt x="123995" y="279163"/>
                    <a:pt x="1871" y="417622"/>
                  </a:cubicBezTo>
                  <a:cubicBezTo>
                    <a:pt x="1257" y="417381"/>
                    <a:pt x="615" y="417114"/>
                    <a:pt x="0" y="416873"/>
                  </a:cubicBezTo>
                  <a:cubicBezTo>
                    <a:pt x="2968" y="405591"/>
                    <a:pt x="5908" y="394309"/>
                    <a:pt x="8903" y="383054"/>
                  </a:cubicBezTo>
                  <a:cubicBezTo>
                    <a:pt x="42214" y="258096"/>
                    <a:pt x="75606" y="133165"/>
                    <a:pt x="108757" y="8181"/>
                  </a:cubicBezTo>
                  <a:cubicBezTo>
                    <a:pt x="110280" y="2406"/>
                    <a:pt x="112179" y="0"/>
                    <a:pt x="118595" y="0"/>
                  </a:cubicBezTo>
                  <a:cubicBezTo>
                    <a:pt x="199975" y="241"/>
                    <a:pt x="281329" y="160"/>
                    <a:pt x="362709" y="160"/>
                  </a:cubicBezTo>
                  <a:cubicBezTo>
                    <a:pt x="364287" y="187"/>
                    <a:pt x="365891" y="401"/>
                    <a:pt x="369553" y="695"/>
                  </a:cubicBezTo>
                  <a:close/>
                </a:path>
              </a:pathLst>
            </a:custGeom>
            <a:grpFill/>
            <a:ln w="2646" cap="flat">
              <a:noFill/>
              <a:prstDash val="solid"/>
              <a:miter/>
            </a:ln>
          </p:spPr>
          <p:txBody>
            <a:bodyPr rtlCol="0" anchor="ctr"/>
            <a:lstStyle/>
            <a:p>
              <a:endParaRPr lang="en-IN"/>
            </a:p>
          </p:txBody>
        </p:sp>
        <p:sp>
          <p:nvSpPr>
            <p:cNvPr id="39" name="Freeform: Shape 38">
              <a:extLst>
                <a:ext uri="{FF2B5EF4-FFF2-40B4-BE49-F238E27FC236}">
                  <a16:creationId xmlns:a16="http://schemas.microsoft.com/office/drawing/2014/main" id="{7FF261CE-5ABF-0FBD-2797-D49C53B2F2EE}"/>
                </a:ext>
              </a:extLst>
            </p:cNvPr>
            <p:cNvSpPr/>
            <p:nvPr/>
          </p:nvSpPr>
          <p:spPr>
            <a:xfrm>
              <a:off x="1485900" y="5185116"/>
              <a:ext cx="370034" cy="419787"/>
            </a:xfrm>
            <a:custGeom>
              <a:avLst/>
              <a:gdLst>
                <a:gd name="connsiteX0" fmla="*/ 0 w 370034"/>
                <a:gd name="connsiteY0" fmla="*/ 161 h 419787"/>
                <a:gd name="connsiteX1" fmla="*/ 65874 w 370034"/>
                <a:gd name="connsiteY1" fmla="*/ 161 h 419787"/>
                <a:gd name="connsiteX2" fmla="*/ 249889 w 370034"/>
                <a:gd name="connsiteY2" fmla="*/ 0 h 419787"/>
                <a:gd name="connsiteX3" fmla="*/ 261358 w 370034"/>
                <a:gd name="connsiteY3" fmla="*/ 8662 h 419787"/>
                <a:gd name="connsiteX4" fmla="*/ 368243 w 370034"/>
                <a:gd name="connsiteY4" fmla="*/ 409441 h 419787"/>
                <a:gd name="connsiteX5" fmla="*/ 370034 w 370034"/>
                <a:gd name="connsiteY5" fmla="*/ 419788 h 419787"/>
                <a:gd name="connsiteX6" fmla="*/ 0 w 370034"/>
                <a:gd name="connsiteY6" fmla="*/ 161 h 419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0034" h="419787">
                  <a:moveTo>
                    <a:pt x="0" y="161"/>
                  </a:moveTo>
                  <a:cubicBezTo>
                    <a:pt x="23901" y="161"/>
                    <a:pt x="44887" y="161"/>
                    <a:pt x="65874" y="161"/>
                  </a:cubicBezTo>
                  <a:cubicBezTo>
                    <a:pt x="127204" y="161"/>
                    <a:pt x="188560" y="268"/>
                    <a:pt x="249889" y="0"/>
                  </a:cubicBezTo>
                  <a:cubicBezTo>
                    <a:pt x="256679" y="-26"/>
                    <a:pt x="259513" y="1685"/>
                    <a:pt x="261358" y="8662"/>
                  </a:cubicBezTo>
                  <a:cubicBezTo>
                    <a:pt x="296808" y="142309"/>
                    <a:pt x="332579" y="275848"/>
                    <a:pt x="368243" y="409441"/>
                  </a:cubicBezTo>
                  <a:cubicBezTo>
                    <a:pt x="368912" y="411901"/>
                    <a:pt x="369125" y="414468"/>
                    <a:pt x="370034" y="419788"/>
                  </a:cubicBezTo>
                  <a:cubicBezTo>
                    <a:pt x="246039" y="279164"/>
                    <a:pt x="123862" y="140598"/>
                    <a:pt x="0" y="161"/>
                  </a:cubicBezTo>
                  <a:close/>
                </a:path>
              </a:pathLst>
            </a:custGeom>
            <a:grpFill/>
            <a:ln w="2646" cap="flat">
              <a:noFill/>
              <a:prstDash val="solid"/>
              <a:miter/>
            </a:ln>
          </p:spPr>
          <p:txBody>
            <a:bodyPr rtlCol="0" anchor="ctr"/>
            <a:lstStyle/>
            <a:p>
              <a:endParaRPr lang="en-IN"/>
            </a:p>
          </p:txBody>
        </p:sp>
        <p:sp>
          <p:nvSpPr>
            <p:cNvPr id="40" name="Freeform: Shape 39">
              <a:extLst>
                <a:ext uri="{FF2B5EF4-FFF2-40B4-BE49-F238E27FC236}">
                  <a16:creationId xmlns:a16="http://schemas.microsoft.com/office/drawing/2014/main" id="{5136596E-9A40-9912-51AF-1F844872FCE5}"/>
                </a:ext>
              </a:extLst>
            </p:cNvPr>
            <p:cNvSpPr/>
            <p:nvPr/>
          </p:nvSpPr>
          <p:spPr>
            <a:xfrm>
              <a:off x="1806876" y="5185838"/>
              <a:ext cx="224303" cy="416525"/>
            </a:xfrm>
            <a:custGeom>
              <a:avLst/>
              <a:gdLst>
                <a:gd name="connsiteX0" fmla="*/ 0 w 224303"/>
                <a:gd name="connsiteY0" fmla="*/ 0 h 416525"/>
                <a:gd name="connsiteX1" fmla="*/ 224304 w 224303"/>
                <a:gd name="connsiteY1" fmla="*/ 0 h 416525"/>
                <a:gd name="connsiteX2" fmla="*/ 113328 w 224303"/>
                <a:gd name="connsiteY2" fmla="*/ 416178 h 416525"/>
                <a:gd name="connsiteX3" fmla="*/ 111083 w 224303"/>
                <a:gd name="connsiteY3" fmla="*/ 416526 h 416525"/>
                <a:gd name="connsiteX4" fmla="*/ 0 w 224303"/>
                <a:gd name="connsiteY4" fmla="*/ 0 h 416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303" h="416525">
                  <a:moveTo>
                    <a:pt x="0" y="0"/>
                  </a:moveTo>
                  <a:cubicBezTo>
                    <a:pt x="74991" y="0"/>
                    <a:pt x="149126" y="0"/>
                    <a:pt x="224304" y="0"/>
                  </a:cubicBezTo>
                  <a:cubicBezTo>
                    <a:pt x="187223" y="139047"/>
                    <a:pt x="150276" y="277613"/>
                    <a:pt x="113328" y="416178"/>
                  </a:cubicBezTo>
                  <a:cubicBezTo>
                    <a:pt x="112580" y="416285"/>
                    <a:pt x="111831" y="416392"/>
                    <a:pt x="111083" y="416526"/>
                  </a:cubicBezTo>
                  <a:cubicBezTo>
                    <a:pt x="74135" y="277933"/>
                    <a:pt x="37161" y="139341"/>
                    <a:pt x="0" y="0"/>
                  </a:cubicBezTo>
                  <a:close/>
                </a:path>
              </a:pathLst>
            </a:custGeom>
            <a:grpFill/>
            <a:ln w="2646" cap="flat">
              <a:noFill/>
              <a:prstDash val="solid"/>
              <a:miter/>
            </a:ln>
          </p:spPr>
          <p:txBody>
            <a:bodyPr rtlCol="0" anchor="ctr"/>
            <a:lstStyle/>
            <a:p>
              <a:endParaRPr lang="en-IN"/>
            </a:p>
          </p:txBody>
        </p:sp>
        <p:sp>
          <p:nvSpPr>
            <p:cNvPr id="41" name="Freeform: Shape 40">
              <a:extLst>
                <a:ext uri="{FF2B5EF4-FFF2-40B4-BE49-F238E27FC236}">
                  <a16:creationId xmlns:a16="http://schemas.microsoft.com/office/drawing/2014/main" id="{CA53BEEE-C64D-7BCC-3E99-4567E683EA88}"/>
                </a:ext>
              </a:extLst>
            </p:cNvPr>
            <p:cNvSpPr/>
            <p:nvPr/>
          </p:nvSpPr>
          <p:spPr>
            <a:xfrm>
              <a:off x="1486648" y="4944879"/>
              <a:ext cx="362495" cy="180620"/>
            </a:xfrm>
            <a:custGeom>
              <a:avLst/>
              <a:gdLst>
                <a:gd name="connsiteX0" fmla="*/ 362495 w 362495"/>
                <a:gd name="connsiteY0" fmla="*/ 615 h 180620"/>
                <a:gd name="connsiteX1" fmla="*/ 357763 w 362495"/>
                <a:gd name="connsiteY1" fmla="*/ 9892 h 180620"/>
                <a:gd name="connsiteX2" fmla="*/ 265261 w 362495"/>
                <a:gd name="connsiteY2" fmla="*/ 172091 h 180620"/>
                <a:gd name="connsiteX3" fmla="*/ 250477 w 362495"/>
                <a:gd name="connsiteY3" fmla="*/ 180620 h 180620"/>
                <a:gd name="connsiteX4" fmla="*/ 10480 w 362495"/>
                <a:gd name="connsiteY4" fmla="*/ 180433 h 180620"/>
                <a:gd name="connsiteX5" fmla="*/ 0 w 362495"/>
                <a:gd name="connsiteY5" fmla="*/ 180433 h 180620"/>
                <a:gd name="connsiteX6" fmla="*/ 6202 w 362495"/>
                <a:gd name="connsiteY6" fmla="*/ 173348 h 180620"/>
                <a:gd name="connsiteX7" fmla="*/ 167359 w 362495"/>
                <a:gd name="connsiteY7" fmla="*/ 12058 h 180620"/>
                <a:gd name="connsiteX8" fmla="*/ 194709 w 362495"/>
                <a:gd name="connsiteY8" fmla="*/ 0 h 180620"/>
                <a:gd name="connsiteX9" fmla="*/ 355705 w 362495"/>
                <a:gd name="connsiteY9" fmla="*/ 107 h 180620"/>
                <a:gd name="connsiteX10" fmla="*/ 362495 w 362495"/>
                <a:gd name="connsiteY10" fmla="*/ 615 h 180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62495" h="180620">
                  <a:moveTo>
                    <a:pt x="362495" y="615"/>
                  </a:moveTo>
                  <a:cubicBezTo>
                    <a:pt x="360677" y="4198"/>
                    <a:pt x="359367" y="7112"/>
                    <a:pt x="357763" y="9892"/>
                  </a:cubicBezTo>
                  <a:cubicBezTo>
                    <a:pt x="326885" y="63950"/>
                    <a:pt x="295899" y="117900"/>
                    <a:pt x="265261" y="172091"/>
                  </a:cubicBezTo>
                  <a:cubicBezTo>
                    <a:pt x="261679" y="178454"/>
                    <a:pt x="257749" y="180647"/>
                    <a:pt x="250477" y="180620"/>
                  </a:cubicBezTo>
                  <a:cubicBezTo>
                    <a:pt x="170487" y="180326"/>
                    <a:pt x="90470" y="180433"/>
                    <a:pt x="10480" y="180433"/>
                  </a:cubicBezTo>
                  <a:cubicBezTo>
                    <a:pt x="7593" y="180433"/>
                    <a:pt x="4705" y="180433"/>
                    <a:pt x="0" y="180433"/>
                  </a:cubicBezTo>
                  <a:cubicBezTo>
                    <a:pt x="2914" y="177091"/>
                    <a:pt x="4438" y="175112"/>
                    <a:pt x="6202" y="173348"/>
                  </a:cubicBezTo>
                  <a:cubicBezTo>
                    <a:pt x="59912" y="119585"/>
                    <a:pt x="113729" y="65901"/>
                    <a:pt x="167359" y="12058"/>
                  </a:cubicBezTo>
                  <a:cubicBezTo>
                    <a:pt x="175059" y="4305"/>
                    <a:pt x="183560" y="-53"/>
                    <a:pt x="194709" y="0"/>
                  </a:cubicBezTo>
                  <a:cubicBezTo>
                    <a:pt x="248365" y="188"/>
                    <a:pt x="302048" y="81"/>
                    <a:pt x="355705" y="107"/>
                  </a:cubicBezTo>
                  <a:cubicBezTo>
                    <a:pt x="357603" y="107"/>
                    <a:pt x="359528" y="375"/>
                    <a:pt x="362495" y="615"/>
                  </a:cubicBezTo>
                  <a:close/>
                </a:path>
              </a:pathLst>
            </a:custGeom>
            <a:grpFill/>
            <a:ln w="2646" cap="flat">
              <a:noFill/>
              <a:prstDash val="solid"/>
              <a:miter/>
            </a:ln>
          </p:spPr>
          <p:txBody>
            <a:bodyPr rtlCol="0" anchor="ctr"/>
            <a:lstStyle/>
            <a:p>
              <a:endParaRPr lang="en-IN"/>
            </a:p>
          </p:txBody>
        </p:sp>
        <p:sp>
          <p:nvSpPr>
            <p:cNvPr id="42" name="Freeform: Shape 41">
              <a:extLst>
                <a:ext uri="{FF2B5EF4-FFF2-40B4-BE49-F238E27FC236}">
                  <a16:creationId xmlns:a16="http://schemas.microsoft.com/office/drawing/2014/main" id="{114227CA-F282-5E18-604E-1EC63E5C1401}"/>
                </a:ext>
              </a:extLst>
            </p:cNvPr>
            <p:cNvSpPr/>
            <p:nvPr/>
          </p:nvSpPr>
          <p:spPr>
            <a:xfrm>
              <a:off x="1988698" y="4944770"/>
              <a:ext cx="362896" cy="180728"/>
            </a:xfrm>
            <a:custGeom>
              <a:avLst/>
              <a:gdLst>
                <a:gd name="connsiteX0" fmla="*/ 362896 w 362896"/>
                <a:gd name="connsiteY0" fmla="*/ 180568 h 180728"/>
                <a:gd name="connsiteX1" fmla="*/ 351347 w 362896"/>
                <a:gd name="connsiteY1" fmla="*/ 180568 h 180728"/>
                <a:gd name="connsiteX2" fmla="*/ 112312 w 362896"/>
                <a:gd name="connsiteY2" fmla="*/ 180728 h 180728"/>
                <a:gd name="connsiteX3" fmla="*/ 97475 w 362896"/>
                <a:gd name="connsiteY3" fmla="*/ 172280 h 180728"/>
                <a:gd name="connsiteX4" fmla="*/ 4491 w 362896"/>
                <a:gd name="connsiteY4" fmla="*/ 9199 h 180728"/>
                <a:gd name="connsiteX5" fmla="*/ 0 w 362896"/>
                <a:gd name="connsiteY5" fmla="*/ 162 h 180728"/>
                <a:gd name="connsiteX6" fmla="*/ 10908 w 362896"/>
                <a:gd name="connsiteY6" fmla="*/ 162 h 180728"/>
                <a:gd name="connsiteX7" fmla="*/ 163937 w 362896"/>
                <a:gd name="connsiteY7" fmla="*/ 2 h 180728"/>
                <a:gd name="connsiteX8" fmla="*/ 196821 w 362896"/>
                <a:gd name="connsiteY8" fmla="*/ 13423 h 180728"/>
                <a:gd name="connsiteX9" fmla="*/ 355090 w 362896"/>
                <a:gd name="connsiteY9" fmla="*/ 171986 h 180728"/>
                <a:gd name="connsiteX10" fmla="*/ 362896 w 362896"/>
                <a:gd name="connsiteY10" fmla="*/ 180568 h 180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62896" h="180728">
                  <a:moveTo>
                    <a:pt x="362896" y="180568"/>
                  </a:moveTo>
                  <a:cubicBezTo>
                    <a:pt x="357710" y="180568"/>
                    <a:pt x="354528" y="180568"/>
                    <a:pt x="351347" y="180568"/>
                  </a:cubicBezTo>
                  <a:cubicBezTo>
                    <a:pt x="271678" y="180568"/>
                    <a:pt x="191982" y="180461"/>
                    <a:pt x="112312" y="180728"/>
                  </a:cubicBezTo>
                  <a:cubicBezTo>
                    <a:pt x="105067" y="180755"/>
                    <a:pt x="101084" y="178696"/>
                    <a:pt x="97475" y="172280"/>
                  </a:cubicBezTo>
                  <a:cubicBezTo>
                    <a:pt x="66703" y="117795"/>
                    <a:pt x="35530" y="63550"/>
                    <a:pt x="4491" y="9199"/>
                  </a:cubicBezTo>
                  <a:cubicBezTo>
                    <a:pt x="3074" y="6712"/>
                    <a:pt x="1925" y="4039"/>
                    <a:pt x="0" y="162"/>
                  </a:cubicBezTo>
                  <a:cubicBezTo>
                    <a:pt x="4465" y="162"/>
                    <a:pt x="7673" y="162"/>
                    <a:pt x="10908" y="162"/>
                  </a:cubicBezTo>
                  <a:cubicBezTo>
                    <a:pt x="61917" y="162"/>
                    <a:pt x="112927" y="403"/>
                    <a:pt x="163937" y="2"/>
                  </a:cubicBezTo>
                  <a:cubicBezTo>
                    <a:pt x="177171" y="-105"/>
                    <a:pt x="187410" y="3932"/>
                    <a:pt x="196821" y="13423"/>
                  </a:cubicBezTo>
                  <a:cubicBezTo>
                    <a:pt x="249354" y="66491"/>
                    <a:pt x="302316" y="119158"/>
                    <a:pt x="355090" y="171986"/>
                  </a:cubicBezTo>
                  <a:cubicBezTo>
                    <a:pt x="357309" y="174232"/>
                    <a:pt x="359367" y="176665"/>
                    <a:pt x="362896" y="180568"/>
                  </a:cubicBezTo>
                  <a:close/>
                </a:path>
              </a:pathLst>
            </a:custGeom>
            <a:grpFill/>
            <a:ln w="2646" cap="flat">
              <a:noFill/>
              <a:prstDash val="solid"/>
              <a:miter/>
            </a:ln>
          </p:spPr>
          <p:txBody>
            <a:bodyPr rtlCol="0" anchor="ctr"/>
            <a:lstStyle/>
            <a:p>
              <a:endParaRPr lang="en-IN"/>
            </a:p>
          </p:txBody>
        </p:sp>
        <p:sp>
          <p:nvSpPr>
            <p:cNvPr id="43" name="Freeform: Shape 42">
              <a:extLst>
                <a:ext uri="{FF2B5EF4-FFF2-40B4-BE49-F238E27FC236}">
                  <a16:creationId xmlns:a16="http://schemas.microsoft.com/office/drawing/2014/main" id="{A01CCEC0-3DF6-D7D9-4896-539AF633C069}"/>
                </a:ext>
              </a:extLst>
            </p:cNvPr>
            <p:cNvSpPr/>
            <p:nvPr/>
          </p:nvSpPr>
          <p:spPr>
            <a:xfrm>
              <a:off x="1815992" y="4944585"/>
              <a:ext cx="206097" cy="180351"/>
            </a:xfrm>
            <a:custGeom>
              <a:avLst/>
              <a:gdLst>
                <a:gd name="connsiteX0" fmla="*/ 206097 w 206097"/>
                <a:gd name="connsiteY0" fmla="*/ 180352 h 180351"/>
                <a:gd name="connsiteX1" fmla="*/ 0 w 206097"/>
                <a:gd name="connsiteY1" fmla="*/ 180352 h 180351"/>
                <a:gd name="connsiteX2" fmla="*/ 103009 w 206097"/>
                <a:gd name="connsiteY2" fmla="*/ 0 h 180351"/>
                <a:gd name="connsiteX3" fmla="*/ 206097 w 206097"/>
                <a:gd name="connsiteY3" fmla="*/ 180352 h 180351"/>
              </a:gdLst>
              <a:ahLst/>
              <a:cxnLst>
                <a:cxn ang="0">
                  <a:pos x="connsiteX0" y="connsiteY0"/>
                </a:cxn>
                <a:cxn ang="0">
                  <a:pos x="connsiteX1" y="connsiteY1"/>
                </a:cxn>
                <a:cxn ang="0">
                  <a:pos x="connsiteX2" y="connsiteY2"/>
                </a:cxn>
                <a:cxn ang="0">
                  <a:pos x="connsiteX3" y="connsiteY3"/>
                </a:cxn>
              </a:cxnLst>
              <a:rect l="l" t="t" r="r" b="b"/>
              <a:pathLst>
                <a:path w="206097" h="180351">
                  <a:moveTo>
                    <a:pt x="206097" y="180352"/>
                  </a:moveTo>
                  <a:cubicBezTo>
                    <a:pt x="136775" y="180352"/>
                    <a:pt x="69323" y="180352"/>
                    <a:pt x="0" y="180352"/>
                  </a:cubicBezTo>
                  <a:cubicBezTo>
                    <a:pt x="34407" y="120119"/>
                    <a:pt x="68227" y="60902"/>
                    <a:pt x="103009" y="0"/>
                  </a:cubicBezTo>
                  <a:cubicBezTo>
                    <a:pt x="137684" y="60634"/>
                    <a:pt x="171423" y="119691"/>
                    <a:pt x="206097" y="180352"/>
                  </a:cubicBezTo>
                  <a:close/>
                </a:path>
              </a:pathLst>
            </a:custGeom>
            <a:grpFill/>
            <a:ln w="2646" cap="flat">
              <a:noFill/>
              <a:prstDash val="solid"/>
              <a:miter/>
            </a:ln>
          </p:spPr>
          <p:txBody>
            <a:bodyPr rtlCol="0" anchor="ctr"/>
            <a:lstStyle/>
            <a:p>
              <a:endParaRPr lang="en-IN"/>
            </a:p>
          </p:txBody>
        </p:sp>
        <p:sp>
          <p:nvSpPr>
            <p:cNvPr id="44" name="Freeform: Shape 43">
              <a:extLst>
                <a:ext uri="{FF2B5EF4-FFF2-40B4-BE49-F238E27FC236}">
                  <a16:creationId xmlns:a16="http://schemas.microsoft.com/office/drawing/2014/main" id="{8CC7F21A-5158-46DA-DA4B-B0AAF5CACCDA}"/>
                </a:ext>
              </a:extLst>
            </p:cNvPr>
            <p:cNvSpPr/>
            <p:nvPr/>
          </p:nvSpPr>
          <p:spPr>
            <a:xfrm>
              <a:off x="2161593" y="4672875"/>
              <a:ext cx="116828" cy="156786"/>
            </a:xfrm>
            <a:custGeom>
              <a:avLst/>
              <a:gdLst>
                <a:gd name="connsiteX0" fmla="*/ 116829 w 116828"/>
                <a:gd name="connsiteY0" fmla="*/ 30323 h 156786"/>
                <a:gd name="connsiteX1" fmla="*/ 110198 w 116828"/>
                <a:gd name="connsiteY1" fmla="*/ 47700 h 156786"/>
                <a:gd name="connsiteX2" fmla="*/ 57344 w 116828"/>
                <a:gd name="connsiteY2" fmla="*/ 139480 h 156786"/>
                <a:gd name="connsiteX3" fmla="*/ 14729 w 116828"/>
                <a:gd name="connsiteY3" fmla="*/ 152447 h 156786"/>
                <a:gd name="connsiteX4" fmla="*/ 4837 w 116828"/>
                <a:gd name="connsiteY4" fmla="*/ 109858 h 156786"/>
                <a:gd name="connsiteX5" fmla="*/ 59322 w 116828"/>
                <a:gd name="connsiteY5" fmla="*/ 15592 h 156786"/>
                <a:gd name="connsiteX6" fmla="*/ 93516 w 116828"/>
                <a:gd name="connsiteY6" fmla="*/ 1075 h 156786"/>
                <a:gd name="connsiteX7" fmla="*/ 116829 w 116828"/>
                <a:gd name="connsiteY7" fmla="*/ 30323 h 156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828" h="156786">
                  <a:moveTo>
                    <a:pt x="116829" y="30323"/>
                  </a:moveTo>
                  <a:cubicBezTo>
                    <a:pt x="114663" y="36151"/>
                    <a:pt x="113219" y="42380"/>
                    <a:pt x="110198" y="47700"/>
                  </a:cubicBezTo>
                  <a:cubicBezTo>
                    <a:pt x="92794" y="78418"/>
                    <a:pt x="75123" y="108976"/>
                    <a:pt x="57344" y="139480"/>
                  </a:cubicBezTo>
                  <a:cubicBezTo>
                    <a:pt x="47586" y="156216"/>
                    <a:pt x="29994" y="161403"/>
                    <a:pt x="14729" y="152447"/>
                  </a:cubicBezTo>
                  <a:cubicBezTo>
                    <a:pt x="-55" y="143758"/>
                    <a:pt x="-4386" y="126006"/>
                    <a:pt x="4837" y="109858"/>
                  </a:cubicBezTo>
                  <a:cubicBezTo>
                    <a:pt x="22830" y="78338"/>
                    <a:pt x="40982" y="46898"/>
                    <a:pt x="59322" y="15592"/>
                  </a:cubicBezTo>
                  <a:cubicBezTo>
                    <a:pt x="66781" y="2893"/>
                    <a:pt x="80175" y="-2481"/>
                    <a:pt x="93516" y="1075"/>
                  </a:cubicBezTo>
                  <a:cubicBezTo>
                    <a:pt x="106349" y="4497"/>
                    <a:pt x="115465" y="16367"/>
                    <a:pt x="116829" y="30323"/>
                  </a:cubicBezTo>
                  <a:close/>
                </a:path>
              </a:pathLst>
            </a:custGeom>
            <a:grpFill/>
            <a:ln w="2646" cap="flat">
              <a:noFill/>
              <a:prstDash val="solid"/>
              <a:miter/>
            </a:ln>
          </p:spPr>
          <p:txBody>
            <a:bodyPr rtlCol="0" anchor="ctr"/>
            <a:lstStyle/>
            <a:p>
              <a:endParaRPr lang="en-IN"/>
            </a:p>
          </p:txBody>
        </p:sp>
        <p:sp>
          <p:nvSpPr>
            <p:cNvPr id="45" name="Freeform: Shape 44">
              <a:extLst>
                <a:ext uri="{FF2B5EF4-FFF2-40B4-BE49-F238E27FC236}">
                  <a16:creationId xmlns:a16="http://schemas.microsoft.com/office/drawing/2014/main" id="{D67AF58E-9370-393E-8B61-3B36E5737FD9}"/>
                </a:ext>
              </a:extLst>
            </p:cNvPr>
            <p:cNvSpPr/>
            <p:nvPr/>
          </p:nvSpPr>
          <p:spPr>
            <a:xfrm>
              <a:off x="1560700" y="4672860"/>
              <a:ext cx="115796" cy="156420"/>
            </a:xfrm>
            <a:custGeom>
              <a:avLst/>
              <a:gdLst>
                <a:gd name="connsiteX0" fmla="*/ 85848 w 115796"/>
                <a:gd name="connsiteY0" fmla="*/ 156418 h 156420"/>
                <a:gd name="connsiteX1" fmla="*/ 60076 w 115796"/>
                <a:gd name="connsiteY1" fmla="*/ 142115 h 156420"/>
                <a:gd name="connsiteX2" fmla="*/ 4174 w 115796"/>
                <a:gd name="connsiteY2" fmla="*/ 45229 h 156420"/>
                <a:gd name="connsiteX3" fmla="*/ 14841 w 115796"/>
                <a:gd name="connsiteY3" fmla="*/ 4351 h 156420"/>
                <a:gd name="connsiteX4" fmla="*/ 56360 w 115796"/>
                <a:gd name="connsiteY4" fmla="*/ 15553 h 156420"/>
                <a:gd name="connsiteX5" fmla="*/ 111380 w 115796"/>
                <a:gd name="connsiteY5" fmla="*/ 110675 h 156420"/>
                <a:gd name="connsiteX6" fmla="*/ 85848 w 115796"/>
                <a:gd name="connsiteY6" fmla="*/ 156418 h 156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796" h="156420">
                  <a:moveTo>
                    <a:pt x="85848" y="156418"/>
                  </a:moveTo>
                  <a:cubicBezTo>
                    <a:pt x="74539" y="156552"/>
                    <a:pt x="65690" y="151659"/>
                    <a:pt x="60076" y="142115"/>
                  </a:cubicBezTo>
                  <a:cubicBezTo>
                    <a:pt x="41201" y="109953"/>
                    <a:pt x="22487" y="77685"/>
                    <a:pt x="4174" y="45229"/>
                  </a:cubicBezTo>
                  <a:cubicBezTo>
                    <a:pt x="-4355" y="30124"/>
                    <a:pt x="671" y="12693"/>
                    <a:pt x="14841" y="4351"/>
                  </a:cubicBezTo>
                  <a:cubicBezTo>
                    <a:pt x="29518" y="-4257"/>
                    <a:pt x="47243" y="127"/>
                    <a:pt x="56360" y="15553"/>
                  </a:cubicBezTo>
                  <a:cubicBezTo>
                    <a:pt x="74994" y="47100"/>
                    <a:pt x="93441" y="78754"/>
                    <a:pt x="111380" y="110675"/>
                  </a:cubicBezTo>
                  <a:cubicBezTo>
                    <a:pt x="123410" y="132036"/>
                    <a:pt x="109535" y="156311"/>
                    <a:pt x="85848" y="156418"/>
                  </a:cubicBezTo>
                  <a:close/>
                </a:path>
              </a:pathLst>
            </a:custGeom>
            <a:grpFill/>
            <a:ln w="2646" cap="flat">
              <a:noFill/>
              <a:prstDash val="solid"/>
              <a:miter/>
            </a:ln>
          </p:spPr>
          <p:txBody>
            <a:bodyPr rtlCol="0" anchor="ctr"/>
            <a:lstStyle/>
            <a:p>
              <a:endParaRPr lang="en-IN"/>
            </a:p>
          </p:txBody>
        </p:sp>
      </p:grpSp>
      <p:sp>
        <p:nvSpPr>
          <p:cNvPr id="47" name="Oval 46">
            <a:extLst>
              <a:ext uri="{FF2B5EF4-FFF2-40B4-BE49-F238E27FC236}">
                <a16:creationId xmlns:a16="http://schemas.microsoft.com/office/drawing/2014/main" id="{E87CA40B-048B-445C-8608-4F7AE3A5219E}"/>
              </a:ext>
            </a:extLst>
          </p:cNvPr>
          <p:cNvSpPr/>
          <p:nvPr/>
        </p:nvSpPr>
        <p:spPr>
          <a:xfrm>
            <a:off x="5076056" y="3665612"/>
            <a:ext cx="926604" cy="9266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bg1">
                  <a:lumMod val="95000"/>
                </a:schemeClr>
              </a:solidFill>
            </a:endParaRPr>
          </a:p>
        </p:txBody>
      </p:sp>
      <p:sp>
        <p:nvSpPr>
          <p:cNvPr id="48" name="Oval 47">
            <a:extLst>
              <a:ext uri="{FF2B5EF4-FFF2-40B4-BE49-F238E27FC236}">
                <a16:creationId xmlns:a16="http://schemas.microsoft.com/office/drawing/2014/main" id="{6B305770-2A59-8DEE-CDE1-F919EF1B2D2B}"/>
              </a:ext>
            </a:extLst>
          </p:cNvPr>
          <p:cNvSpPr/>
          <p:nvPr/>
        </p:nvSpPr>
        <p:spPr>
          <a:xfrm>
            <a:off x="5076056" y="4910212"/>
            <a:ext cx="926604" cy="9266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bg1">
                  <a:lumMod val="95000"/>
                </a:schemeClr>
              </a:solidFill>
            </a:endParaRPr>
          </a:p>
        </p:txBody>
      </p:sp>
      <p:grpSp>
        <p:nvGrpSpPr>
          <p:cNvPr id="14" name="Graphic 11">
            <a:extLst>
              <a:ext uri="{FF2B5EF4-FFF2-40B4-BE49-F238E27FC236}">
                <a16:creationId xmlns:a16="http://schemas.microsoft.com/office/drawing/2014/main" id="{BF6D81F6-46EC-DAC2-615C-2480F8E924B7}"/>
              </a:ext>
            </a:extLst>
          </p:cNvPr>
          <p:cNvGrpSpPr/>
          <p:nvPr/>
        </p:nvGrpSpPr>
        <p:grpSpPr>
          <a:xfrm>
            <a:off x="5437127" y="5148800"/>
            <a:ext cx="204462" cy="382596"/>
            <a:chOff x="9554679" y="3789040"/>
            <a:chExt cx="883475" cy="1653195"/>
          </a:xfrm>
          <a:solidFill>
            <a:schemeClr val="accent4"/>
          </a:solidFill>
        </p:grpSpPr>
        <p:sp>
          <p:nvSpPr>
            <p:cNvPr id="15" name="Freeform: Shape 14">
              <a:extLst>
                <a:ext uri="{FF2B5EF4-FFF2-40B4-BE49-F238E27FC236}">
                  <a16:creationId xmlns:a16="http://schemas.microsoft.com/office/drawing/2014/main" id="{807ED0C4-3469-78B8-272D-7C270378CDC6}"/>
                </a:ext>
              </a:extLst>
            </p:cNvPr>
            <p:cNvSpPr/>
            <p:nvPr/>
          </p:nvSpPr>
          <p:spPr>
            <a:xfrm>
              <a:off x="9554679" y="3789040"/>
              <a:ext cx="883475" cy="1653195"/>
            </a:xfrm>
            <a:custGeom>
              <a:avLst/>
              <a:gdLst>
                <a:gd name="connsiteX0" fmla="*/ 118734 w 883475"/>
                <a:gd name="connsiteY0" fmla="*/ 1653195 h 1653195"/>
                <a:gd name="connsiteX1" fmla="*/ 31608 w 883475"/>
                <a:gd name="connsiteY1" fmla="*/ 1602048 h 1653195"/>
                <a:gd name="connsiteX2" fmla="*/ 173 w 883475"/>
                <a:gd name="connsiteY2" fmla="*/ 1507702 h 1653195"/>
                <a:gd name="connsiteX3" fmla="*/ 255 w 883475"/>
                <a:gd name="connsiteY3" fmla="*/ 145169 h 1653195"/>
                <a:gd name="connsiteX4" fmla="*/ 147046 w 883475"/>
                <a:gd name="connsiteY4" fmla="*/ 41 h 1653195"/>
                <a:gd name="connsiteX5" fmla="*/ 739645 w 883475"/>
                <a:gd name="connsiteY5" fmla="*/ 81 h 1653195"/>
                <a:gd name="connsiteX6" fmla="*/ 878203 w 883475"/>
                <a:gd name="connsiteY6" fmla="*/ 105378 h 1653195"/>
                <a:gd name="connsiteX7" fmla="*/ 883151 w 883475"/>
                <a:gd name="connsiteY7" fmla="*/ 148373 h 1653195"/>
                <a:gd name="connsiteX8" fmla="*/ 883476 w 883475"/>
                <a:gd name="connsiteY8" fmla="*/ 1504457 h 1653195"/>
                <a:gd name="connsiteX9" fmla="*/ 768850 w 883475"/>
                <a:gd name="connsiteY9" fmla="*/ 1650924 h 1653195"/>
                <a:gd name="connsiteX10" fmla="*/ 764672 w 883475"/>
                <a:gd name="connsiteY10" fmla="*/ 1653155 h 1653195"/>
                <a:gd name="connsiteX11" fmla="*/ 118734 w 883475"/>
                <a:gd name="connsiteY11" fmla="*/ 1653195 h 1653195"/>
                <a:gd name="connsiteX12" fmla="*/ 825554 w 883475"/>
                <a:gd name="connsiteY12" fmla="*/ 1376284 h 1653195"/>
                <a:gd name="connsiteX13" fmla="*/ 825554 w 883475"/>
                <a:gd name="connsiteY13" fmla="*/ 304250 h 1653195"/>
                <a:gd name="connsiteX14" fmla="*/ 57811 w 883475"/>
                <a:gd name="connsiteY14" fmla="*/ 304250 h 1653195"/>
                <a:gd name="connsiteX15" fmla="*/ 57811 w 883475"/>
                <a:gd name="connsiteY15" fmla="*/ 1376284 h 1653195"/>
                <a:gd name="connsiteX16" fmla="*/ 825554 w 883475"/>
                <a:gd name="connsiteY16" fmla="*/ 1376284 h 1653195"/>
                <a:gd name="connsiteX17" fmla="*/ 57446 w 883475"/>
                <a:gd name="connsiteY17" fmla="*/ 246977 h 1653195"/>
                <a:gd name="connsiteX18" fmla="*/ 825919 w 883475"/>
                <a:gd name="connsiteY18" fmla="*/ 246977 h 1653195"/>
                <a:gd name="connsiteX19" fmla="*/ 825838 w 883475"/>
                <a:gd name="connsiteY19" fmla="*/ 123590 h 1653195"/>
                <a:gd name="connsiteX20" fmla="*/ 824216 w 883475"/>
                <a:gd name="connsiteY20" fmla="*/ 117384 h 1653195"/>
                <a:gd name="connsiteX21" fmla="*/ 735549 w 883475"/>
                <a:gd name="connsiteY21" fmla="*/ 55001 h 1653195"/>
                <a:gd name="connsiteX22" fmla="*/ 214134 w 883475"/>
                <a:gd name="connsiteY22" fmla="*/ 54960 h 1653195"/>
                <a:gd name="connsiteX23" fmla="*/ 143111 w 883475"/>
                <a:gd name="connsiteY23" fmla="*/ 55042 h 1653195"/>
                <a:gd name="connsiteX24" fmla="*/ 58135 w 883475"/>
                <a:gd name="connsiteY24" fmla="*/ 123428 h 1653195"/>
                <a:gd name="connsiteX25" fmla="*/ 57446 w 883475"/>
                <a:gd name="connsiteY25" fmla="*/ 246977 h 1653195"/>
                <a:gd name="connsiteX26" fmla="*/ 56594 w 883475"/>
                <a:gd name="connsiteY26" fmla="*/ 1433921 h 1653195"/>
                <a:gd name="connsiteX27" fmla="*/ 56391 w 883475"/>
                <a:gd name="connsiteY27" fmla="*/ 1506323 h 1653195"/>
                <a:gd name="connsiteX28" fmla="*/ 148668 w 883475"/>
                <a:gd name="connsiteY28" fmla="*/ 1598357 h 1653195"/>
                <a:gd name="connsiteX29" fmla="*/ 314807 w 883475"/>
                <a:gd name="connsiteY29" fmla="*/ 1598154 h 1653195"/>
                <a:gd name="connsiteX30" fmla="*/ 330707 w 883475"/>
                <a:gd name="connsiteY30" fmla="*/ 1597383 h 1653195"/>
                <a:gd name="connsiteX31" fmla="*/ 330139 w 883475"/>
                <a:gd name="connsiteY31" fmla="*/ 1433921 h 1653195"/>
                <a:gd name="connsiteX32" fmla="*/ 56594 w 883475"/>
                <a:gd name="connsiteY32" fmla="*/ 1433921 h 1653195"/>
                <a:gd name="connsiteX33" fmla="*/ 552577 w 883475"/>
                <a:gd name="connsiteY33" fmla="*/ 1597343 h 1653195"/>
                <a:gd name="connsiteX34" fmla="*/ 751287 w 883475"/>
                <a:gd name="connsiteY34" fmla="*/ 1596694 h 1653195"/>
                <a:gd name="connsiteX35" fmla="*/ 822999 w 883475"/>
                <a:gd name="connsiteY35" fmla="*/ 1536055 h 1653195"/>
                <a:gd name="connsiteX36" fmla="*/ 824094 w 883475"/>
                <a:gd name="connsiteY36" fmla="*/ 1434124 h 1653195"/>
                <a:gd name="connsiteX37" fmla="*/ 553348 w 883475"/>
                <a:gd name="connsiteY37" fmla="*/ 1434124 h 1653195"/>
                <a:gd name="connsiteX38" fmla="*/ 552577 w 883475"/>
                <a:gd name="connsiteY38" fmla="*/ 1597343 h 1653195"/>
                <a:gd name="connsiteX39" fmla="*/ 359871 w 883475"/>
                <a:gd name="connsiteY39" fmla="*/ 1516058 h 1653195"/>
                <a:gd name="connsiteX40" fmla="*/ 441926 w 883475"/>
                <a:gd name="connsiteY40" fmla="*/ 1597951 h 1653195"/>
                <a:gd name="connsiteX41" fmla="*/ 523495 w 883475"/>
                <a:gd name="connsiteY41" fmla="*/ 1515612 h 1653195"/>
                <a:gd name="connsiteX42" fmla="*/ 440668 w 883475"/>
                <a:gd name="connsiteY42" fmla="*/ 1433394 h 1653195"/>
                <a:gd name="connsiteX43" fmla="*/ 359871 w 883475"/>
                <a:gd name="connsiteY43" fmla="*/ 1516058 h 1653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83475" h="1653195">
                  <a:moveTo>
                    <a:pt x="118734" y="1653195"/>
                  </a:moveTo>
                  <a:cubicBezTo>
                    <a:pt x="84906" y="1644272"/>
                    <a:pt x="54323" y="1630360"/>
                    <a:pt x="31608" y="1602048"/>
                  </a:cubicBezTo>
                  <a:cubicBezTo>
                    <a:pt x="9340" y="1574304"/>
                    <a:pt x="173" y="1542342"/>
                    <a:pt x="173" y="1507702"/>
                  </a:cubicBezTo>
                  <a:cubicBezTo>
                    <a:pt x="11" y="1053538"/>
                    <a:pt x="-151" y="599333"/>
                    <a:pt x="255" y="145169"/>
                  </a:cubicBezTo>
                  <a:cubicBezTo>
                    <a:pt x="336" y="58124"/>
                    <a:pt x="60082" y="81"/>
                    <a:pt x="147046" y="41"/>
                  </a:cubicBezTo>
                  <a:cubicBezTo>
                    <a:pt x="344579" y="0"/>
                    <a:pt x="542112" y="-41"/>
                    <a:pt x="739645" y="81"/>
                  </a:cubicBezTo>
                  <a:cubicBezTo>
                    <a:pt x="808884" y="122"/>
                    <a:pt x="860153" y="38858"/>
                    <a:pt x="878203" y="105378"/>
                  </a:cubicBezTo>
                  <a:cubicBezTo>
                    <a:pt x="881934" y="119169"/>
                    <a:pt x="883151" y="134014"/>
                    <a:pt x="883151" y="148373"/>
                  </a:cubicBezTo>
                  <a:cubicBezTo>
                    <a:pt x="883395" y="600388"/>
                    <a:pt x="883232" y="1052443"/>
                    <a:pt x="883476" y="1504457"/>
                  </a:cubicBezTo>
                  <a:cubicBezTo>
                    <a:pt x="883516" y="1583755"/>
                    <a:pt x="835086" y="1638553"/>
                    <a:pt x="768850" y="1650924"/>
                  </a:cubicBezTo>
                  <a:cubicBezTo>
                    <a:pt x="767349" y="1651208"/>
                    <a:pt x="766051" y="1652384"/>
                    <a:pt x="764672" y="1653155"/>
                  </a:cubicBezTo>
                  <a:cubicBezTo>
                    <a:pt x="549332" y="1653195"/>
                    <a:pt x="334033" y="1653195"/>
                    <a:pt x="118734" y="1653195"/>
                  </a:cubicBezTo>
                  <a:close/>
                  <a:moveTo>
                    <a:pt x="825554" y="1376284"/>
                  </a:moveTo>
                  <a:cubicBezTo>
                    <a:pt x="825554" y="1018290"/>
                    <a:pt x="825554" y="661351"/>
                    <a:pt x="825554" y="304250"/>
                  </a:cubicBezTo>
                  <a:cubicBezTo>
                    <a:pt x="568923" y="304250"/>
                    <a:pt x="313509" y="304250"/>
                    <a:pt x="57811" y="304250"/>
                  </a:cubicBezTo>
                  <a:cubicBezTo>
                    <a:pt x="57811" y="662081"/>
                    <a:pt x="57811" y="1018980"/>
                    <a:pt x="57811" y="1376284"/>
                  </a:cubicBezTo>
                  <a:cubicBezTo>
                    <a:pt x="314483" y="1376284"/>
                    <a:pt x="569897" y="1376284"/>
                    <a:pt x="825554" y="1376284"/>
                  </a:cubicBezTo>
                  <a:close/>
                  <a:moveTo>
                    <a:pt x="57446" y="246977"/>
                  </a:moveTo>
                  <a:cubicBezTo>
                    <a:pt x="314604" y="246977"/>
                    <a:pt x="569897" y="246977"/>
                    <a:pt x="825919" y="246977"/>
                  </a:cubicBezTo>
                  <a:cubicBezTo>
                    <a:pt x="825919" y="205118"/>
                    <a:pt x="825960" y="164354"/>
                    <a:pt x="825838" y="123590"/>
                  </a:cubicBezTo>
                  <a:cubicBezTo>
                    <a:pt x="825838" y="121522"/>
                    <a:pt x="824783" y="119453"/>
                    <a:pt x="824216" y="117384"/>
                  </a:cubicBezTo>
                  <a:cubicBezTo>
                    <a:pt x="813305" y="77472"/>
                    <a:pt x="781748" y="55042"/>
                    <a:pt x="735549" y="55001"/>
                  </a:cubicBezTo>
                  <a:cubicBezTo>
                    <a:pt x="561744" y="54920"/>
                    <a:pt x="387939" y="54960"/>
                    <a:pt x="214134" y="54960"/>
                  </a:cubicBezTo>
                  <a:cubicBezTo>
                    <a:pt x="190446" y="54960"/>
                    <a:pt x="166759" y="54595"/>
                    <a:pt x="143111" y="55042"/>
                  </a:cubicBezTo>
                  <a:cubicBezTo>
                    <a:pt x="98535" y="55934"/>
                    <a:pt x="61137" y="83840"/>
                    <a:pt x="58135" y="123428"/>
                  </a:cubicBezTo>
                  <a:cubicBezTo>
                    <a:pt x="55053" y="164030"/>
                    <a:pt x="57446" y="204997"/>
                    <a:pt x="57446" y="246977"/>
                  </a:cubicBezTo>
                  <a:close/>
                  <a:moveTo>
                    <a:pt x="56594" y="1433921"/>
                  </a:moveTo>
                  <a:cubicBezTo>
                    <a:pt x="56594" y="1459150"/>
                    <a:pt x="57689" y="1482798"/>
                    <a:pt x="56391" y="1506323"/>
                  </a:cubicBezTo>
                  <a:cubicBezTo>
                    <a:pt x="53430" y="1559945"/>
                    <a:pt x="91720" y="1599249"/>
                    <a:pt x="148668" y="1598357"/>
                  </a:cubicBezTo>
                  <a:cubicBezTo>
                    <a:pt x="204034" y="1597505"/>
                    <a:pt x="259441" y="1598194"/>
                    <a:pt x="314807" y="1598154"/>
                  </a:cubicBezTo>
                  <a:cubicBezTo>
                    <a:pt x="319431" y="1598154"/>
                    <a:pt x="324014" y="1597708"/>
                    <a:pt x="330707" y="1597383"/>
                  </a:cubicBezTo>
                  <a:cubicBezTo>
                    <a:pt x="294932" y="1542666"/>
                    <a:pt x="295175" y="1488720"/>
                    <a:pt x="330139" y="1433921"/>
                  </a:cubicBezTo>
                  <a:cubicBezTo>
                    <a:pt x="238025" y="1433921"/>
                    <a:pt x="148465" y="1433921"/>
                    <a:pt x="56594" y="1433921"/>
                  </a:cubicBezTo>
                  <a:close/>
                  <a:moveTo>
                    <a:pt x="552577" y="1597343"/>
                  </a:moveTo>
                  <a:cubicBezTo>
                    <a:pt x="620477" y="1597343"/>
                    <a:pt x="685942" y="1599006"/>
                    <a:pt x="751287" y="1596694"/>
                  </a:cubicBezTo>
                  <a:cubicBezTo>
                    <a:pt x="788644" y="1595355"/>
                    <a:pt x="817077" y="1573249"/>
                    <a:pt x="822999" y="1536055"/>
                  </a:cubicBezTo>
                  <a:cubicBezTo>
                    <a:pt x="828312" y="1502916"/>
                    <a:pt x="824094" y="1468236"/>
                    <a:pt x="824094" y="1434124"/>
                  </a:cubicBezTo>
                  <a:cubicBezTo>
                    <a:pt x="734657" y="1434124"/>
                    <a:pt x="645138" y="1434124"/>
                    <a:pt x="553348" y="1434124"/>
                  </a:cubicBezTo>
                  <a:cubicBezTo>
                    <a:pt x="587946" y="1488679"/>
                    <a:pt x="588595" y="1542098"/>
                    <a:pt x="552577" y="1597343"/>
                  </a:cubicBezTo>
                  <a:close/>
                  <a:moveTo>
                    <a:pt x="359871" y="1516058"/>
                  </a:moveTo>
                  <a:cubicBezTo>
                    <a:pt x="360195" y="1561284"/>
                    <a:pt x="397187" y="1598194"/>
                    <a:pt x="441926" y="1597951"/>
                  </a:cubicBezTo>
                  <a:cubicBezTo>
                    <a:pt x="486908" y="1597708"/>
                    <a:pt x="523414" y="1560838"/>
                    <a:pt x="523495" y="1515612"/>
                  </a:cubicBezTo>
                  <a:cubicBezTo>
                    <a:pt x="523576" y="1469412"/>
                    <a:pt x="486868" y="1432988"/>
                    <a:pt x="440668" y="1433394"/>
                  </a:cubicBezTo>
                  <a:cubicBezTo>
                    <a:pt x="395483" y="1433759"/>
                    <a:pt x="359546" y="1470548"/>
                    <a:pt x="359871" y="1516058"/>
                  </a:cubicBezTo>
                  <a:close/>
                </a:path>
              </a:pathLst>
            </a:custGeom>
            <a:grpFill/>
            <a:ln w="4046" cap="flat">
              <a:noFill/>
              <a:prstDash val="solid"/>
              <a:miter/>
            </a:ln>
          </p:spPr>
          <p:txBody>
            <a:bodyPr rtlCol="0" anchor="ctr"/>
            <a:lstStyle/>
            <a:p>
              <a:endParaRPr lang="en-IN">
                <a:solidFill>
                  <a:schemeClr val="bg1">
                    <a:lumMod val="95000"/>
                  </a:schemeClr>
                </a:solidFill>
              </a:endParaRPr>
            </a:p>
          </p:txBody>
        </p:sp>
        <p:sp>
          <p:nvSpPr>
            <p:cNvPr id="16" name="Freeform: Shape 15">
              <a:extLst>
                <a:ext uri="{FF2B5EF4-FFF2-40B4-BE49-F238E27FC236}">
                  <a16:creationId xmlns:a16="http://schemas.microsoft.com/office/drawing/2014/main" id="{532A6A94-A31C-7CDC-FC9F-7F9CFCF6B19C}"/>
                </a:ext>
              </a:extLst>
            </p:cNvPr>
            <p:cNvSpPr/>
            <p:nvPr/>
          </p:nvSpPr>
          <p:spPr>
            <a:xfrm>
              <a:off x="9692421" y="4670580"/>
              <a:ext cx="277767" cy="276524"/>
            </a:xfrm>
            <a:custGeom>
              <a:avLst/>
              <a:gdLst>
                <a:gd name="connsiteX0" fmla="*/ 139424 w 277767"/>
                <a:gd name="connsiteY0" fmla="*/ 18 h 276524"/>
                <a:gd name="connsiteX1" fmla="*/ 186191 w 277767"/>
                <a:gd name="connsiteY1" fmla="*/ 18 h 276524"/>
                <a:gd name="connsiteX2" fmla="*/ 275669 w 277767"/>
                <a:gd name="connsiteY2" fmla="*/ 79153 h 276524"/>
                <a:gd name="connsiteX3" fmla="*/ 275386 w 277767"/>
                <a:gd name="connsiteY3" fmla="*/ 198322 h 276524"/>
                <a:gd name="connsiteX4" fmla="*/ 197346 w 277767"/>
                <a:gd name="connsiteY4" fmla="*/ 274902 h 276524"/>
                <a:gd name="connsiteX5" fmla="*/ 74932 w 277767"/>
                <a:gd name="connsiteY5" fmla="*/ 274293 h 276524"/>
                <a:gd name="connsiteX6" fmla="*/ 867 w 277767"/>
                <a:gd name="connsiteY6" fmla="*/ 196781 h 276524"/>
                <a:gd name="connsiteX7" fmla="*/ 867 w 277767"/>
                <a:gd name="connsiteY7" fmla="*/ 79072 h 276524"/>
                <a:gd name="connsiteX8" fmla="*/ 81259 w 277767"/>
                <a:gd name="connsiteY8" fmla="*/ 261 h 276524"/>
                <a:gd name="connsiteX9" fmla="*/ 139343 w 277767"/>
                <a:gd name="connsiteY9" fmla="*/ 180 h 276524"/>
                <a:gd name="connsiteX10" fmla="*/ 139424 w 277767"/>
                <a:gd name="connsiteY10" fmla="*/ 18 h 276524"/>
                <a:gd name="connsiteX11" fmla="*/ 220587 w 277767"/>
                <a:gd name="connsiteY11" fmla="*/ 137723 h 276524"/>
                <a:gd name="connsiteX12" fmla="*/ 220547 w 277767"/>
                <a:gd name="connsiteY12" fmla="*/ 87711 h 276524"/>
                <a:gd name="connsiteX13" fmla="*/ 189193 w 277767"/>
                <a:gd name="connsiteY13" fmla="*/ 55344 h 276524"/>
                <a:gd name="connsiteX14" fmla="*/ 87546 w 277767"/>
                <a:gd name="connsiteY14" fmla="*/ 55344 h 276524"/>
                <a:gd name="connsiteX15" fmla="*/ 56233 w 277767"/>
                <a:gd name="connsiteY15" fmla="*/ 84832 h 276524"/>
                <a:gd name="connsiteX16" fmla="*/ 56274 w 277767"/>
                <a:gd name="connsiteY16" fmla="*/ 191264 h 276524"/>
                <a:gd name="connsiteX17" fmla="*/ 86289 w 277767"/>
                <a:gd name="connsiteY17" fmla="*/ 219819 h 276524"/>
                <a:gd name="connsiteX18" fmla="*/ 191180 w 277767"/>
                <a:gd name="connsiteY18" fmla="*/ 219819 h 276524"/>
                <a:gd name="connsiteX19" fmla="*/ 220425 w 277767"/>
                <a:gd name="connsiteY19" fmla="*/ 190940 h 276524"/>
                <a:gd name="connsiteX20" fmla="*/ 220587 w 277767"/>
                <a:gd name="connsiteY20" fmla="*/ 137723 h 276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77767" h="276524">
                  <a:moveTo>
                    <a:pt x="139424" y="18"/>
                  </a:moveTo>
                  <a:cubicBezTo>
                    <a:pt x="155000" y="18"/>
                    <a:pt x="170616" y="-23"/>
                    <a:pt x="186191" y="18"/>
                  </a:cubicBezTo>
                  <a:cubicBezTo>
                    <a:pt x="238191" y="180"/>
                    <a:pt x="271816" y="27884"/>
                    <a:pt x="275669" y="79153"/>
                  </a:cubicBezTo>
                  <a:cubicBezTo>
                    <a:pt x="278630" y="118660"/>
                    <a:pt x="278387" y="158775"/>
                    <a:pt x="275386" y="198322"/>
                  </a:cubicBezTo>
                  <a:cubicBezTo>
                    <a:pt x="271857" y="244684"/>
                    <a:pt x="243951" y="272022"/>
                    <a:pt x="197346" y="274902"/>
                  </a:cubicBezTo>
                  <a:cubicBezTo>
                    <a:pt x="156703" y="277416"/>
                    <a:pt x="115615" y="276849"/>
                    <a:pt x="74932" y="274293"/>
                  </a:cubicBezTo>
                  <a:cubicBezTo>
                    <a:pt x="32951" y="271657"/>
                    <a:pt x="2084" y="238315"/>
                    <a:pt x="867" y="196781"/>
                  </a:cubicBezTo>
                  <a:cubicBezTo>
                    <a:pt x="-269" y="157558"/>
                    <a:pt x="-309" y="118254"/>
                    <a:pt x="867" y="79072"/>
                  </a:cubicBezTo>
                  <a:cubicBezTo>
                    <a:pt x="2206" y="35631"/>
                    <a:pt x="37818" y="1438"/>
                    <a:pt x="81259" y="261"/>
                  </a:cubicBezTo>
                  <a:cubicBezTo>
                    <a:pt x="100607" y="-266"/>
                    <a:pt x="119955" y="180"/>
                    <a:pt x="139343" y="180"/>
                  </a:cubicBezTo>
                  <a:cubicBezTo>
                    <a:pt x="139424" y="99"/>
                    <a:pt x="139424" y="59"/>
                    <a:pt x="139424" y="18"/>
                  </a:cubicBezTo>
                  <a:close/>
                  <a:moveTo>
                    <a:pt x="220587" y="137723"/>
                  </a:moveTo>
                  <a:cubicBezTo>
                    <a:pt x="220587" y="121053"/>
                    <a:pt x="220790" y="104382"/>
                    <a:pt x="220547" y="87711"/>
                  </a:cubicBezTo>
                  <a:cubicBezTo>
                    <a:pt x="220222" y="66336"/>
                    <a:pt x="210650" y="55790"/>
                    <a:pt x="189193" y="55344"/>
                  </a:cubicBezTo>
                  <a:cubicBezTo>
                    <a:pt x="155324" y="54654"/>
                    <a:pt x="121415" y="54695"/>
                    <a:pt x="87546" y="55344"/>
                  </a:cubicBezTo>
                  <a:cubicBezTo>
                    <a:pt x="67590" y="55749"/>
                    <a:pt x="56760" y="65484"/>
                    <a:pt x="56233" y="84832"/>
                  </a:cubicBezTo>
                  <a:cubicBezTo>
                    <a:pt x="55260" y="120282"/>
                    <a:pt x="55260" y="155814"/>
                    <a:pt x="56274" y="191264"/>
                  </a:cubicBezTo>
                  <a:cubicBezTo>
                    <a:pt x="56842" y="210328"/>
                    <a:pt x="67590" y="219617"/>
                    <a:pt x="86289" y="219819"/>
                  </a:cubicBezTo>
                  <a:cubicBezTo>
                    <a:pt x="121253" y="220144"/>
                    <a:pt x="156217" y="220184"/>
                    <a:pt x="191180" y="219819"/>
                  </a:cubicBezTo>
                  <a:cubicBezTo>
                    <a:pt x="210082" y="219617"/>
                    <a:pt x="219979" y="209720"/>
                    <a:pt x="220425" y="190940"/>
                  </a:cubicBezTo>
                  <a:cubicBezTo>
                    <a:pt x="220912" y="173215"/>
                    <a:pt x="220547" y="155449"/>
                    <a:pt x="220587" y="137723"/>
                  </a:cubicBezTo>
                  <a:close/>
                </a:path>
              </a:pathLst>
            </a:custGeom>
            <a:grpFill/>
            <a:ln w="4046" cap="flat">
              <a:noFill/>
              <a:prstDash val="solid"/>
              <a:miter/>
            </a:ln>
          </p:spPr>
          <p:txBody>
            <a:bodyPr rtlCol="0" anchor="ctr"/>
            <a:lstStyle/>
            <a:p>
              <a:endParaRPr lang="en-IN">
                <a:solidFill>
                  <a:schemeClr val="bg1">
                    <a:lumMod val="95000"/>
                  </a:schemeClr>
                </a:solidFill>
              </a:endParaRPr>
            </a:p>
          </p:txBody>
        </p:sp>
        <p:sp>
          <p:nvSpPr>
            <p:cNvPr id="17" name="Freeform: Shape 16">
              <a:extLst>
                <a:ext uri="{FF2B5EF4-FFF2-40B4-BE49-F238E27FC236}">
                  <a16:creationId xmlns:a16="http://schemas.microsoft.com/office/drawing/2014/main" id="{0B82FE24-AC33-E21A-2A5D-04F981E6A329}"/>
                </a:ext>
              </a:extLst>
            </p:cNvPr>
            <p:cNvSpPr/>
            <p:nvPr/>
          </p:nvSpPr>
          <p:spPr>
            <a:xfrm>
              <a:off x="10022945" y="4670535"/>
              <a:ext cx="277235" cy="276692"/>
            </a:xfrm>
            <a:custGeom>
              <a:avLst/>
              <a:gdLst>
                <a:gd name="connsiteX0" fmla="*/ 139190 w 277235"/>
                <a:gd name="connsiteY0" fmla="*/ 184 h 276692"/>
                <a:gd name="connsiteX1" fmla="*/ 195652 w 277235"/>
                <a:gd name="connsiteY1" fmla="*/ 265 h 276692"/>
                <a:gd name="connsiteX2" fmla="*/ 276531 w 277235"/>
                <a:gd name="connsiteY2" fmla="*/ 80333 h 276692"/>
                <a:gd name="connsiteX3" fmla="*/ 276571 w 277235"/>
                <a:gd name="connsiteY3" fmla="*/ 194838 h 276692"/>
                <a:gd name="connsiteX4" fmla="*/ 202750 w 277235"/>
                <a:gd name="connsiteY4" fmla="*/ 274338 h 276692"/>
                <a:gd name="connsiteX5" fmla="*/ 81959 w 277235"/>
                <a:gd name="connsiteY5" fmla="*/ 275271 h 276692"/>
                <a:gd name="connsiteX6" fmla="*/ 1485 w 277235"/>
                <a:gd name="connsiteY6" fmla="*/ 195568 h 276692"/>
                <a:gd name="connsiteX7" fmla="*/ 2743 w 277235"/>
                <a:gd name="connsiteY7" fmla="*/ 71613 h 276692"/>
                <a:gd name="connsiteX8" fmla="*/ 81107 w 277235"/>
                <a:gd name="connsiteY8" fmla="*/ 306 h 276692"/>
                <a:gd name="connsiteX9" fmla="*/ 139190 w 277235"/>
                <a:gd name="connsiteY9" fmla="*/ 184 h 276692"/>
                <a:gd name="connsiteX10" fmla="*/ 138663 w 277235"/>
                <a:gd name="connsiteY10" fmla="*/ 220026 h 276692"/>
                <a:gd name="connsiteX11" fmla="*/ 187053 w 277235"/>
                <a:gd name="connsiteY11" fmla="*/ 220026 h 276692"/>
                <a:gd name="connsiteX12" fmla="*/ 188675 w 277235"/>
                <a:gd name="connsiteY12" fmla="*/ 220026 h 276692"/>
                <a:gd name="connsiteX13" fmla="*/ 221165 w 277235"/>
                <a:gd name="connsiteY13" fmla="*/ 190498 h 276692"/>
                <a:gd name="connsiteX14" fmla="*/ 221165 w 277235"/>
                <a:gd name="connsiteY14" fmla="*/ 85647 h 276692"/>
                <a:gd name="connsiteX15" fmla="*/ 192163 w 277235"/>
                <a:gd name="connsiteY15" fmla="*/ 55591 h 276692"/>
                <a:gd name="connsiteX16" fmla="*/ 85690 w 277235"/>
                <a:gd name="connsiteY16" fmla="*/ 55591 h 276692"/>
                <a:gd name="connsiteX17" fmla="*/ 56932 w 277235"/>
                <a:gd name="connsiteY17" fmla="*/ 85404 h 276692"/>
                <a:gd name="connsiteX18" fmla="*/ 56932 w 277235"/>
                <a:gd name="connsiteY18" fmla="*/ 190254 h 276692"/>
                <a:gd name="connsiteX19" fmla="*/ 87069 w 277235"/>
                <a:gd name="connsiteY19" fmla="*/ 219945 h 276692"/>
                <a:gd name="connsiteX20" fmla="*/ 138663 w 277235"/>
                <a:gd name="connsiteY20" fmla="*/ 220026 h 276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77235" h="276692">
                  <a:moveTo>
                    <a:pt x="139190" y="184"/>
                  </a:moveTo>
                  <a:cubicBezTo>
                    <a:pt x="158011" y="184"/>
                    <a:pt x="176831" y="-262"/>
                    <a:pt x="195652" y="265"/>
                  </a:cubicBezTo>
                  <a:cubicBezTo>
                    <a:pt x="239863" y="1442"/>
                    <a:pt x="275395" y="36041"/>
                    <a:pt x="276531" y="80333"/>
                  </a:cubicBezTo>
                  <a:cubicBezTo>
                    <a:pt x="277504" y="118461"/>
                    <a:pt x="277423" y="156670"/>
                    <a:pt x="276571" y="194838"/>
                  </a:cubicBezTo>
                  <a:cubicBezTo>
                    <a:pt x="275639" y="237346"/>
                    <a:pt x="245055" y="271580"/>
                    <a:pt x="202750" y="274338"/>
                  </a:cubicBezTo>
                  <a:cubicBezTo>
                    <a:pt x="162594" y="276934"/>
                    <a:pt x="122074" y="277583"/>
                    <a:pt x="81959" y="275271"/>
                  </a:cubicBezTo>
                  <a:cubicBezTo>
                    <a:pt x="33164" y="272472"/>
                    <a:pt x="4487" y="244404"/>
                    <a:pt x="1485" y="195568"/>
                  </a:cubicBezTo>
                  <a:cubicBezTo>
                    <a:pt x="-1030" y="154398"/>
                    <a:pt x="-178" y="112782"/>
                    <a:pt x="2743" y="71613"/>
                  </a:cubicBezTo>
                  <a:cubicBezTo>
                    <a:pt x="5622" y="31173"/>
                    <a:pt x="40302" y="1482"/>
                    <a:pt x="81107" y="306"/>
                  </a:cubicBezTo>
                  <a:cubicBezTo>
                    <a:pt x="100455" y="-302"/>
                    <a:pt x="119843" y="184"/>
                    <a:pt x="139190" y="184"/>
                  </a:cubicBezTo>
                  <a:close/>
                  <a:moveTo>
                    <a:pt x="138663" y="220026"/>
                  </a:moveTo>
                  <a:cubicBezTo>
                    <a:pt x="154807" y="220026"/>
                    <a:pt x="170950" y="220026"/>
                    <a:pt x="187053" y="220026"/>
                  </a:cubicBezTo>
                  <a:cubicBezTo>
                    <a:pt x="187580" y="220026"/>
                    <a:pt x="188148" y="220026"/>
                    <a:pt x="188675" y="220026"/>
                  </a:cubicBezTo>
                  <a:cubicBezTo>
                    <a:pt x="209686" y="219621"/>
                    <a:pt x="220597" y="210859"/>
                    <a:pt x="221165" y="190498"/>
                  </a:cubicBezTo>
                  <a:cubicBezTo>
                    <a:pt x="222138" y="155574"/>
                    <a:pt x="222017" y="120570"/>
                    <a:pt x="221165" y="85647"/>
                  </a:cubicBezTo>
                  <a:cubicBezTo>
                    <a:pt x="220678" y="66543"/>
                    <a:pt x="210822" y="56118"/>
                    <a:pt x="192163" y="55591"/>
                  </a:cubicBezTo>
                  <a:cubicBezTo>
                    <a:pt x="156713" y="54618"/>
                    <a:pt x="121141" y="54618"/>
                    <a:pt x="85690" y="55591"/>
                  </a:cubicBezTo>
                  <a:cubicBezTo>
                    <a:pt x="66667" y="56118"/>
                    <a:pt x="57135" y="66867"/>
                    <a:pt x="56932" y="85404"/>
                  </a:cubicBezTo>
                  <a:cubicBezTo>
                    <a:pt x="56567" y="120367"/>
                    <a:pt x="56527" y="155331"/>
                    <a:pt x="56932" y="190254"/>
                  </a:cubicBezTo>
                  <a:cubicBezTo>
                    <a:pt x="57135" y="209967"/>
                    <a:pt x="67113" y="219540"/>
                    <a:pt x="87069" y="219945"/>
                  </a:cubicBezTo>
                  <a:cubicBezTo>
                    <a:pt x="104227" y="220270"/>
                    <a:pt x="121465" y="219986"/>
                    <a:pt x="138663" y="220026"/>
                  </a:cubicBezTo>
                  <a:close/>
                </a:path>
              </a:pathLst>
            </a:custGeom>
            <a:grpFill/>
            <a:ln w="4046" cap="flat">
              <a:noFill/>
              <a:prstDash val="solid"/>
              <a:miter/>
            </a:ln>
          </p:spPr>
          <p:txBody>
            <a:bodyPr rtlCol="0" anchor="ctr"/>
            <a:lstStyle/>
            <a:p>
              <a:endParaRPr lang="en-IN">
                <a:solidFill>
                  <a:schemeClr val="bg1">
                    <a:lumMod val="95000"/>
                  </a:schemeClr>
                </a:solidFill>
              </a:endParaRPr>
            </a:p>
          </p:txBody>
        </p:sp>
        <p:sp>
          <p:nvSpPr>
            <p:cNvPr id="18" name="Freeform: Shape 17">
              <a:extLst>
                <a:ext uri="{FF2B5EF4-FFF2-40B4-BE49-F238E27FC236}">
                  <a16:creationId xmlns:a16="http://schemas.microsoft.com/office/drawing/2014/main" id="{EEBAC919-3298-464C-6F94-AAD617873883}"/>
                </a:ext>
              </a:extLst>
            </p:cNvPr>
            <p:cNvSpPr/>
            <p:nvPr/>
          </p:nvSpPr>
          <p:spPr>
            <a:xfrm>
              <a:off x="9692578" y="4339352"/>
              <a:ext cx="277021" cy="276278"/>
            </a:xfrm>
            <a:custGeom>
              <a:avLst/>
              <a:gdLst>
                <a:gd name="connsiteX0" fmla="*/ 138943 w 277021"/>
                <a:gd name="connsiteY0" fmla="*/ 276164 h 276278"/>
                <a:gd name="connsiteX1" fmla="*/ 82482 w 277021"/>
                <a:gd name="connsiteY1" fmla="*/ 276123 h 276278"/>
                <a:gd name="connsiteX2" fmla="*/ 629 w 277021"/>
                <a:gd name="connsiteY2" fmla="*/ 195447 h 276278"/>
                <a:gd name="connsiteX3" fmla="*/ 589 w 277021"/>
                <a:gd name="connsiteY3" fmla="*/ 82565 h 276278"/>
                <a:gd name="connsiteX4" fmla="*/ 76722 w 277021"/>
                <a:gd name="connsiteY4" fmla="*/ 1848 h 276278"/>
                <a:gd name="connsiteX5" fmla="*/ 194390 w 277021"/>
                <a:gd name="connsiteY5" fmla="*/ 1118 h 276278"/>
                <a:gd name="connsiteX6" fmla="*/ 275269 w 277021"/>
                <a:gd name="connsiteY6" fmla="*/ 78428 h 276278"/>
                <a:gd name="connsiteX7" fmla="*/ 274377 w 277021"/>
                <a:gd name="connsiteY7" fmla="*/ 205547 h 276278"/>
                <a:gd name="connsiteX8" fmla="*/ 197027 w 277021"/>
                <a:gd name="connsiteY8" fmla="*/ 276002 h 276278"/>
                <a:gd name="connsiteX9" fmla="*/ 138943 w 277021"/>
                <a:gd name="connsiteY9" fmla="*/ 276083 h 276278"/>
                <a:gd name="connsiteX10" fmla="*/ 138943 w 277021"/>
                <a:gd name="connsiteY10" fmla="*/ 276164 h 276278"/>
                <a:gd name="connsiteX11" fmla="*/ 138740 w 277021"/>
                <a:gd name="connsiteY11" fmla="*/ 56362 h 276278"/>
                <a:gd name="connsiteX12" fmla="*/ 88728 w 277021"/>
                <a:gd name="connsiteY12" fmla="*/ 56403 h 276278"/>
                <a:gd name="connsiteX13" fmla="*/ 55995 w 277021"/>
                <a:gd name="connsiteY13" fmla="*/ 87432 h 276278"/>
                <a:gd name="connsiteX14" fmla="*/ 56076 w 277021"/>
                <a:gd name="connsiteY14" fmla="*/ 190661 h 276278"/>
                <a:gd name="connsiteX15" fmla="*/ 84956 w 277021"/>
                <a:gd name="connsiteY15" fmla="*/ 220879 h 276278"/>
                <a:gd name="connsiteX16" fmla="*/ 191429 w 277021"/>
                <a:gd name="connsiteY16" fmla="*/ 220919 h 276278"/>
                <a:gd name="connsiteX17" fmla="*/ 220430 w 277021"/>
                <a:gd name="connsiteY17" fmla="*/ 189606 h 276278"/>
                <a:gd name="connsiteX18" fmla="*/ 220390 w 277021"/>
                <a:gd name="connsiteY18" fmla="*/ 86378 h 276278"/>
                <a:gd name="connsiteX19" fmla="*/ 190456 w 277021"/>
                <a:gd name="connsiteY19" fmla="*/ 56444 h 276278"/>
                <a:gd name="connsiteX20" fmla="*/ 138740 w 277021"/>
                <a:gd name="connsiteY20" fmla="*/ 56362 h 276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77021" h="276278">
                  <a:moveTo>
                    <a:pt x="138943" y="276164"/>
                  </a:moveTo>
                  <a:cubicBezTo>
                    <a:pt x="120123" y="276164"/>
                    <a:pt x="101302" y="276448"/>
                    <a:pt x="82482" y="276123"/>
                  </a:cubicBezTo>
                  <a:cubicBezTo>
                    <a:pt x="37378" y="275312"/>
                    <a:pt x="1684" y="240713"/>
                    <a:pt x="629" y="195447"/>
                  </a:cubicBezTo>
                  <a:cubicBezTo>
                    <a:pt x="-263" y="157847"/>
                    <a:pt x="-142" y="120165"/>
                    <a:pt x="589" y="82565"/>
                  </a:cubicBezTo>
                  <a:cubicBezTo>
                    <a:pt x="1440" y="38556"/>
                    <a:pt x="32754" y="4322"/>
                    <a:pt x="76722" y="1848"/>
                  </a:cubicBezTo>
                  <a:cubicBezTo>
                    <a:pt x="115823" y="-342"/>
                    <a:pt x="155208" y="-586"/>
                    <a:pt x="194390" y="1118"/>
                  </a:cubicBezTo>
                  <a:cubicBezTo>
                    <a:pt x="241968" y="3227"/>
                    <a:pt x="272024" y="30931"/>
                    <a:pt x="275269" y="78428"/>
                  </a:cubicBezTo>
                  <a:cubicBezTo>
                    <a:pt x="278149" y="120611"/>
                    <a:pt x="277216" y="163322"/>
                    <a:pt x="274377" y="205547"/>
                  </a:cubicBezTo>
                  <a:cubicBezTo>
                    <a:pt x="271741" y="245053"/>
                    <a:pt x="236696" y="274906"/>
                    <a:pt x="197027" y="276002"/>
                  </a:cubicBezTo>
                  <a:cubicBezTo>
                    <a:pt x="177679" y="276529"/>
                    <a:pt x="158331" y="276083"/>
                    <a:pt x="138943" y="276083"/>
                  </a:cubicBezTo>
                  <a:cubicBezTo>
                    <a:pt x="138943" y="276123"/>
                    <a:pt x="138943" y="276164"/>
                    <a:pt x="138943" y="276164"/>
                  </a:cubicBezTo>
                  <a:close/>
                  <a:moveTo>
                    <a:pt x="138740" y="56362"/>
                  </a:moveTo>
                  <a:cubicBezTo>
                    <a:pt x="122069" y="56362"/>
                    <a:pt x="105399" y="56200"/>
                    <a:pt x="88728" y="56403"/>
                  </a:cubicBezTo>
                  <a:cubicBezTo>
                    <a:pt x="67190" y="56646"/>
                    <a:pt x="56441" y="65975"/>
                    <a:pt x="55995" y="87432"/>
                  </a:cubicBezTo>
                  <a:cubicBezTo>
                    <a:pt x="55225" y="121828"/>
                    <a:pt x="55225" y="156265"/>
                    <a:pt x="56076" y="190661"/>
                  </a:cubicBezTo>
                  <a:cubicBezTo>
                    <a:pt x="56563" y="209846"/>
                    <a:pt x="66460" y="220392"/>
                    <a:pt x="84956" y="220879"/>
                  </a:cubicBezTo>
                  <a:cubicBezTo>
                    <a:pt x="120447" y="221812"/>
                    <a:pt x="155979" y="221812"/>
                    <a:pt x="191429" y="220919"/>
                  </a:cubicBezTo>
                  <a:cubicBezTo>
                    <a:pt x="210899" y="220433"/>
                    <a:pt x="220268" y="209441"/>
                    <a:pt x="220430" y="189606"/>
                  </a:cubicBezTo>
                  <a:cubicBezTo>
                    <a:pt x="220714" y="155210"/>
                    <a:pt x="220755" y="120774"/>
                    <a:pt x="220390" y="86378"/>
                  </a:cubicBezTo>
                  <a:cubicBezTo>
                    <a:pt x="220187" y="66584"/>
                    <a:pt x="210209" y="56849"/>
                    <a:pt x="190456" y="56444"/>
                  </a:cubicBezTo>
                  <a:cubicBezTo>
                    <a:pt x="173136" y="56078"/>
                    <a:pt x="155938" y="56362"/>
                    <a:pt x="138740" y="56362"/>
                  </a:cubicBezTo>
                  <a:close/>
                </a:path>
              </a:pathLst>
            </a:custGeom>
            <a:grpFill/>
            <a:ln w="4046" cap="flat">
              <a:noFill/>
              <a:prstDash val="solid"/>
              <a:miter/>
            </a:ln>
          </p:spPr>
          <p:txBody>
            <a:bodyPr rtlCol="0" anchor="ctr"/>
            <a:lstStyle/>
            <a:p>
              <a:endParaRPr lang="en-IN">
                <a:solidFill>
                  <a:schemeClr val="bg1">
                    <a:lumMod val="95000"/>
                  </a:schemeClr>
                </a:solidFill>
              </a:endParaRPr>
            </a:p>
          </p:txBody>
        </p:sp>
        <p:sp>
          <p:nvSpPr>
            <p:cNvPr id="19" name="Freeform: Shape 18">
              <a:extLst>
                <a:ext uri="{FF2B5EF4-FFF2-40B4-BE49-F238E27FC236}">
                  <a16:creationId xmlns:a16="http://schemas.microsoft.com/office/drawing/2014/main" id="{63A56188-96DC-DFB1-142B-6767AC78C8E0}"/>
                </a:ext>
              </a:extLst>
            </p:cNvPr>
            <p:cNvSpPr/>
            <p:nvPr/>
          </p:nvSpPr>
          <p:spPr>
            <a:xfrm>
              <a:off x="10022903" y="4339927"/>
              <a:ext cx="277394" cy="275716"/>
            </a:xfrm>
            <a:custGeom>
              <a:avLst/>
              <a:gdLst>
                <a:gd name="connsiteX0" fmla="*/ 138178 w 277394"/>
                <a:gd name="connsiteY0" fmla="*/ 275629 h 275716"/>
                <a:gd name="connsiteX1" fmla="*/ 91410 w 277394"/>
                <a:gd name="connsiteY1" fmla="*/ 275629 h 275716"/>
                <a:gd name="connsiteX2" fmla="*/ 1486 w 277394"/>
                <a:gd name="connsiteY2" fmla="*/ 195277 h 275716"/>
                <a:gd name="connsiteX3" fmla="*/ 2825 w 277394"/>
                <a:gd name="connsiteY3" fmla="*/ 71322 h 275716"/>
                <a:gd name="connsiteX4" fmla="*/ 75024 w 277394"/>
                <a:gd name="connsiteY4" fmla="*/ 1476 h 275716"/>
                <a:gd name="connsiteX5" fmla="*/ 202305 w 277394"/>
                <a:gd name="connsiteY5" fmla="*/ 1476 h 275716"/>
                <a:gd name="connsiteX6" fmla="*/ 276491 w 277394"/>
                <a:gd name="connsiteY6" fmla="*/ 78907 h 275716"/>
                <a:gd name="connsiteX7" fmla="*/ 276532 w 277394"/>
                <a:gd name="connsiteY7" fmla="*/ 196616 h 275716"/>
                <a:gd name="connsiteX8" fmla="*/ 194679 w 277394"/>
                <a:gd name="connsiteY8" fmla="*/ 275548 h 275716"/>
                <a:gd name="connsiteX9" fmla="*/ 138178 w 277394"/>
                <a:gd name="connsiteY9" fmla="*/ 275629 h 275716"/>
                <a:gd name="connsiteX10" fmla="*/ 56852 w 277394"/>
                <a:gd name="connsiteY10" fmla="*/ 137153 h 275716"/>
                <a:gd name="connsiteX11" fmla="*/ 56893 w 277394"/>
                <a:gd name="connsiteY11" fmla="*/ 188788 h 275716"/>
                <a:gd name="connsiteX12" fmla="*/ 87232 w 277394"/>
                <a:gd name="connsiteY12" fmla="*/ 220466 h 275716"/>
                <a:gd name="connsiteX13" fmla="*/ 190501 w 277394"/>
                <a:gd name="connsiteY13" fmla="*/ 220466 h 275716"/>
                <a:gd name="connsiteX14" fmla="*/ 221004 w 277394"/>
                <a:gd name="connsiteY14" fmla="*/ 191951 h 275716"/>
                <a:gd name="connsiteX15" fmla="*/ 221004 w 277394"/>
                <a:gd name="connsiteY15" fmla="*/ 83896 h 275716"/>
                <a:gd name="connsiteX16" fmla="*/ 192043 w 277394"/>
                <a:gd name="connsiteY16" fmla="*/ 55950 h 275716"/>
                <a:gd name="connsiteX17" fmla="*/ 85570 w 277394"/>
                <a:gd name="connsiteY17" fmla="*/ 55950 h 275716"/>
                <a:gd name="connsiteX18" fmla="*/ 56933 w 277394"/>
                <a:gd name="connsiteY18" fmla="*/ 85519 h 275716"/>
                <a:gd name="connsiteX19" fmla="*/ 56852 w 277394"/>
                <a:gd name="connsiteY19" fmla="*/ 137153 h 275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7394" h="275716">
                  <a:moveTo>
                    <a:pt x="138178" y="275629"/>
                  </a:moveTo>
                  <a:cubicBezTo>
                    <a:pt x="122602" y="275629"/>
                    <a:pt x="106986" y="275670"/>
                    <a:pt x="91410" y="275629"/>
                  </a:cubicBezTo>
                  <a:cubicBezTo>
                    <a:pt x="38519" y="275548"/>
                    <a:pt x="4853" y="247520"/>
                    <a:pt x="1486" y="195277"/>
                  </a:cubicBezTo>
                  <a:cubicBezTo>
                    <a:pt x="-1150" y="154148"/>
                    <a:pt x="-15" y="112492"/>
                    <a:pt x="2825" y="71322"/>
                  </a:cubicBezTo>
                  <a:cubicBezTo>
                    <a:pt x="5421" y="33073"/>
                    <a:pt x="36693" y="3179"/>
                    <a:pt x="75024" y="1476"/>
                  </a:cubicBezTo>
                  <a:cubicBezTo>
                    <a:pt x="117370" y="-431"/>
                    <a:pt x="159959" y="-552"/>
                    <a:pt x="202305" y="1476"/>
                  </a:cubicBezTo>
                  <a:cubicBezTo>
                    <a:pt x="243393" y="3423"/>
                    <a:pt x="275234" y="37494"/>
                    <a:pt x="276491" y="78907"/>
                  </a:cubicBezTo>
                  <a:cubicBezTo>
                    <a:pt x="277668" y="118130"/>
                    <a:pt x="277708" y="157434"/>
                    <a:pt x="276532" y="196616"/>
                  </a:cubicBezTo>
                  <a:cubicBezTo>
                    <a:pt x="275193" y="240868"/>
                    <a:pt x="239216" y="274777"/>
                    <a:pt x="194679" y="275548"/>
                  </a:cubicBezTo>
                  <a:cubicBezTo>
                    <a:pt x="175818" y="275873"/>
                    <a:pt x="156998" y="275629"/>
                    <a:pt x="138178" y="275629"/>
                  </a:cubicBezTo>
                  <a:close/>
                  <a:moveTo>
                    <a:pt x="56852" y="137153"/>
                  </a:moveTo>
                  <a:cubicBezTo>
                    <a:pt x="56852" y="154351"/>
                    <a:pt x="56609" y="171590"/>
                    <a:pt x="56893" y="188788"/>
                  </a:cubicBezTo>
                  <a:cubicBezTo>
                    <a:pt x="57217" y="209312"/>
                    <a:pt x="66790" y="220060"/>
                    <a:pt x="87232" y="220466"/>
                  </a:cubicBezTo>
                  <a:cubicBezTo>
                    <a:pt x="121629" y="221196"/>
                    <a:pt x="156065" y="221155"/>
                    <a:pt x="190501" y="220466"/>
                  </a:cubicBezTo>
                  <a:cubicBezTo>
                    <a:pt x="209565" y="220101"/>
                    <a:pt x="220476" y="210528"/>
                    <a:pt x="221004" y="191951"/>
                  </a:cubicBezTo>
                  <a:cubicBezTo>
                    <a:pt x="222099" y="155974"/>
                    <a:pt x="222099" y="119874"/>
                    <a:pt x="221004" y="83896"/>
                  </a:cubicBezTo>
                  <a:cubicBezTo>
                    <a:pt x="220436" y="65563"/>
                    <a:pt x="209727" y="56152"/>
                    <a:pt x="192043" y="55950"/>
                  </a:cubicBezTo>
                  <a:cubicBezTo>
                    <a:pt x="156552" y="55544"/>
                    <a:pt x="121061" y="55503"/>
                    <a:pt x="85570" y="55950"/>
                  </a:cubicBezTo>
                  <a:cubicBezTo>
                    <a:pt x="66992" y="56193"/>
                    <a:pt x="57379" y="66455"/>
                    <a:pt x="56933" y="85519"/>
                  </a:cubicBezTo>
                  <a:cubicBezTo>
                    <a:pt x="56528" y="102717"/>
                    <a:pt x="56852" y="119955"/>
                    <a:pt x="56852" y="137153"/>
                  </a:cubicBezTo>
                  <a:close/>
                </a:path>
              </a:pathLst>
            </a:custGeom>
            <a:grpFill/>
            <a:ln w="4046" cap="flat">
              <a:noFill/>
              <a:prstDash val="solid"/>
              <a:miter/>
            </a:ln>
          </p:spPr>
          <p:txBody>
            <a:bodyPr rtlCol="0" anchor="ctr"/>
            <a:lstStyle/>
            <a:p>
              <a:endParaRPr lang="en-IN">
                <a:solidFill>
                  <a:schemeClr val="bg1">
                    <a:lumMod val="95000"/>
                  </a:schemeClr>
                </a:solidFill>
              </a:endParaRPr>
            </a:p>
          </p:txBody>
        </p:sp>
        <p:sp>
          <p:nvSpPr>
            <p:cNvPr id="20" name="Freeform: Shape 19">
              <a:extLst>
                <a:ext uri="{FF2B5EF4-FFF2-40B4-BE49-F238E27FC236}">
                  <a16:creationId xmlns:a16="http://schemas.microsoft.com/office/drawing/2014/main" id="{79C3756A-2BD8-32F3-9491-2C2438BFB248}"/>
                </a:ext>
              </a:extLst>
            </p:cNvPr>
            <p:cNvSpPr/>
            <p:nvPr/>
          </p:nvSpPr>
          <p:spPr>
            <a:xfrm>
              <a:off x="9664777" y="4147246"/>
              <a:ext cx="138274" cy="137901"/>
            </a:xfrm>
            <a:custGeom>
              <a:avLst/>
              <a:gdLst>
                <a:gd name="connsiteX0" fmla="*/ 56620 w 138274"/>
                <a:gd name="connsiteY0" fmla="*/ 57262 h 137901"/>
                <a:gd name="connsiteX1" fmla="*/ 56579 w 138274"/>
                <a:gd name="connsiteY1" fmla="*/ 103705 h 137901"/>
                <a:gd name="connsiteX2" fmla="*/ 28145 w 138274"/>
                <a:gd name="connsiteY2" fmla="*/ 137898 h 137901"/>
                <a:gd name="connsiteX3" fmla="*/ 483 w 138274"/>
                <a:gd name="connsiteY3" fmla="*/ 104678 h 137901"/>
                <a:gd name="connsiteX4" fmla="*/ 523 w 138274"/>
                <a:gd name="connsiteY4" fmla="*/ 32195 h 137901"/>
                <a:gd name="connsiteX5" fmla="*/ 33865 w 138274"/>
                <a:gd name="connsiteY5" fmla="*/ 152 h 137901"/>
                <a:gd name="connsiteX6" fmla="*/ 106388 w 138274"/>
                <a:gd name="connsiteY6" fmla="*/ 152 h 137901"/>
                <a:gd name="connsiteX7" fmla="*/ 138269 w 138274"/>
                <a:gd name="connsiteY7" fmla="*/ 28099 h 137901"/>
                <a:gd name="connsiteX8" fmla="*/ 106956 w 138274"/>
                <a:gd name="connsiteY8" fmla="*/ 55031 h 137901"/>
                <a:gd name="connsiteX9" fmla="*/ 60270 w 138274"/>
                <a:gd name="connsiteY9" fmla="*/ 55478 h 137901"/>
                <a:gd name="connsiteX10" fmla="*/ 56620 w 138274"/>
                <a:gd name="connsiteY10" fmla="*/ 57262 h 137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8274" h="137901">
                  <a:moveTo>
                    <a:pt x="56620" y="57262"/>
                  </a:moveTo>
                  <a:cubicBezTo>
                    <a:pt x="56620" y="72676"/>
                    <a:pt x="56863" y="88211"/>
                    <a:pt x="56579" y="103705"/>
                  </a:cubicBezTo>
                  <a:cubicBezTo>
                    <a:pt x="56173" y="124837"/>
                    <a:pt x="44938" y="138141"/>
                    <a:pt x="28145" y="137898"/>
                  </a:cubicBezTo>
                  <a:cubicBezTo>
                    <a:pt x="11962" y="137655"/>
                    <a:pt x="1010" y="125202"/>
                    <a:pt x="483" y="104678"/>
                  </a:cubicBezTo>
                  <a:cubicBezTo>
                    <a:pt x="-85" y="80544"/>
                    <a:pt x="-247" y="56329"/>
                    <a:pt x="523" y="32195"/>
                  </a:cubicBezTo>
                  <a:cubicBezTo>
                    <a:pt x="1253" y="9684"/>
                    <a:pt x="11475" y="355"/>
                    <a:pt x="33865" y="152"/>
                  </a:cubicBezTo>
                  <a:cubicBezTo>
                    <a:pt x="58039" y="-51"/>
                    <a:pt x="82214" y="-51"/>
                    <a:pt x="106388" y="152"/>
                  </a:cubicBezTo>
                  <a:cubicBezTo>
                    <a:pt x="127034" y="355"/>
                    <a:pt x="138553" y="10657"/>
                    <a:pt x="138269" y="28099"/>
                  </a:cubicBezTo>
                  <a:cubicBezTo>
                    <a:pt x="137985" y="44729"/>
                    <a:pt x="126506" y="54707"/>
                    <a:pt x="106956" y="55031"/>
                  </a:cubicBezTo>
                  <a:cubicBezTo>
                    <a:pt x="91381" y="55275"/>
                    <a:pt x="75805" y="55315"/>
                    <a:pt x="60270" y="55478"/>
                  </a:cubicBezTo>
                  <a:cubicBezTo>
                    <a:pt x="59783" y="55437"/>
                    <a:pt x="59337" y="55883"/>
                    <a:pt x="56620" y="57262"/>
                  </a:cubicBezTo>
                  <a:close/>
                </a:path>
              </a:pathLst>
            </a:custGeom>
            <a:grpFill/>
            <a:ln w="4046" cap="flat">
              <a:noFill/>
              <a:prstDash val="solid"/>
              <a:miter/>
            </a:ln>
          </p:spPr>
          <p:txBody>
            <a:bodyPr rtlCol="0" anchor="ctr"/>
            <a:lstStyle/>
            <a:p>
              <a:endParaRPr lang="en-IN">
                <a:solidFill>
                  <a:schemeClr val="bg1">
                    <a:lumMod val="95000"/>
                  </a:schemeClr>
                </a:solidFill>
              </a:endParaRPr>
            </a:p>
          </p:txBody>
        </p:sp>
        <p:sp>
          <p:nvSpPr>
            <p:cNvPr id="21" name="Freeform: Shape 20">
              <a:extLst>
                <a:ext uri="{FF2B5EF4-FFF2-40B4-BE49-F238E27FC236}">
                  <a16:creationId xmlns:a16="http://schemas.microsoft.com/office/drawing/2014/main" id="{DDD9B022-1086-08BA-DD9B-90699284D193}"/>
                </a:ext>
              </a:extLst>
            </p:cNvPr>
            <p:cNvSpPr/>
            <p:nvPr/>
          </p:nvSpPr>
          <p:spPr>
            <a:xfrm>
              <a:off x="9858290" y="4147155"/>
              <a:ext cx="110417" cy="55185"/>
            </a:xfrm>
            <a:custGeom>
              <a:avLst/>
              <a:gdLst>
                <a:gd name="connsiteX0" fmla="*/ 55935 w 110417"/>
                <a:gd name="connsiteY0" fmla="*/ 55001 h 55185"/>
                <a:gd name="connsiteX1" fmla="*/ 26893 w 110417"/>
                <a:gd name="connsiteY1" fmla="*/ 54879 h 55185"/>
                <a:gd name="connsiteX2" fmla="*/ 1 w 110417"/>
                <a:gd name="connsiteY2" fmla="*/ 27784 h 55185"/>
                <a:gd name="connsiteX3" fmla="*/ 26569 w 110417"/>
                <a:gd name="connsiteY3" fmla="*/ 527 h 55185"/>
                <a:gd name="connsiteX4" fmla="*/ 84693 w 110417"/>
                <a:gd name="connsiteY4" fmla="*/ 568 h 55185"/>
                <a:gd name="connsiteX5" fmla="*/ 110409 w 110417"/>
                <a:gd name="connsiteY5" fmla="*/ 28271 h 55185"/>
                <a:gd name="connsiteX6" fmla="*/ 84977 w 110417"/>
                <a:gd name="connsiteY6" fmla="*/ 54798 h 55185"/>
                <a:gd name="connsiteX7" fmla="*/ 55935 w 110417"/>
                <a:gd name="connsiteY7" fmla="*/ 54920 h 55185"/>
                <a:gd name="connsiteX8" fmla="*/ 55935 w 110417"/>
                <a:gd name="connsiteY8" fmla="*/ 55001 h 55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417" h="55185">
                  <a:moveTo>
                    <a:pt x="55935" y="55001"/>
                  </a:moveTo>
                  <a:cubicBezTo>
                    <a:pt x="46241" y="55001"/>
                    <a:pt x="36547" y="55488"/>
                    <a:pt x="26893" y="54879"/>
                  </a:cubicBezTo>
                  <a:cubicBezTo>
                    <a:pt x="11764" y="53987"/>
                    <a:pt x="123" y="41859"/>
                    <a:pt x="1" y="27784"/>
                  </a:cubicBezTo>
                  <a:cubicBezTo>
                    <a:pt x="-121" y="13750"/>
                    <a:pt x="11520" y="1055"/>
                    <a:pt x="26569" y="527"/>
                  </a:cubicBezTo>
                  <a:cubicBezTo>
                    <a:pt x="45916" y="-162"/>
                    <a:pt x="65345" y="-203"/>
                    <a:pt x="84693" y="568"/>
                  </a:cubicBezTo>
                  <a:cubicBezTo>
                    <a:pt x="99944" y="1176"/>
                    <a:pt x="110774" y="13750"/>
                    <a:pt x="110409" y="28271"/>
                  </a:cubicBezTo>
                  <a:cubicBezTo>
                    <a:pt x="110044" y="42265"/>
                    <a:pt x="99579" y="53703"/>
                    <a:pt x="84977" y="54798"/>
                  </a:cubicBezTo>
                  <a:cubicBezTo>
                    <a:pt x="75364" y="55528"/>
                    <a:pt x="65629" y="54920"/>
                    <a:pt x="55935" y="54920"/>
                  </a:cubicBezTo>
                  <a:cubicBezTo>
                    <a:pt x="55935" y="54960"/>
                    <a:pt x="55935" y="54960"/>
                    <a:pt x="55935" y="55001"/>
                  </a:cubicBezTo>
                  <a:close/>
                </a:path>
              </a:pathLst>
            </a:custGeom>
            <a:grpFill/>
            <a:ln w="4046" cap="flat">
              <a:noFill/>
              <a:prstDash val="solid"/>
              <a:miter/>
            </a:ln>
          </p:spPr>
          <p:txBody>
            <a:bodyPr rtlCol="0" anchor="ctr"/>
            <a:lstStyle/>
            <a:p>
              <a:endParaRPr lang="en-IN">
                <a:solidFill>
                  <a:schemeClr val="bg1">
                    <a:lumMod val="95000"/>
                  </a:schemeClr>
                </a:solidFill>
              </a:endParaRPr>
            </a:p>
          </p:txBody>
        </p:sp>
        <p:sp>
          <p:nvSpPr>
            <p:cNvPr id="22" name="Freeform: Shape 21">
              <a:extLst>
                <a:ext uri="{FF2B5EF4-FFF2-40B4-BE49-F238E27FC236}">
                  <a16:creationId xmlns:a16="http://schemas.microsoft.com/office/drawing/2014/main" id="{12B3583E-84F3-6204-5C97-FDF4FA5AD669}"/>
                </a:ext>
              </a:extLst>
            </p:cNvPr>
            <p:cNvSpPr/>
            <p:nvPr/>
          </p:nvSpPr>
          <p:spPr>
            <a:xfrm>
              <a:off x="9803817" y="3927597"/>
              <a:ext cx="274843" cy="53824"/>
            </a:xfrm>
            <a:custGeom>
              <a:avLst/>
              <a:gdLst>
                <a:gd name="connsiteX0" fmla="*/ 0 w 274843"/>
                <a:gd name="connsiteY0" fmla="*/ 53825 h 53824"/>
                <a:gd name="connsiteX1" fmla="*/ 0 w 274843"/>
                <a:gd name="connsiteY1" fmla="*/ 0 h 53824"/>
                <a:gd name="connsiteX2" fmla="*/ 274843 w 274843"/>
                <a:gd name="connsiteY2" fmla="*/ 0 h 53824"/>
                <a:gd name="connsiteX3" fmla="*/ 274843 w 274843"/>
                <a:gd name="connsiteY3" fmla="*/ 53825 h 53824"/>
                <a:gd name="connsiteX4" fmla="*/ 0 w 274843"/>
                <a:gd name="connsiteY4" fmla="*/ 53825 h 53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843" h="53824">
                  <a:moveTo>
                    <a:pt x="0" y="53825"/>
                  </a:moveTo>
                  <a:cubicBezTo>
                    <a:pt x="0" y="35085"/>
                    <a:pt x="0" y="18090"/>
                    <a:pt x="0" y="0"/>
                  </a:cubicBezTo>
                  <a:cubicBezTo>
                    <a:pt x="91831" y="0"/>
                    <a:pt x="182769" y="0"/>
                    <a:pt x="274843" y="0"/>
                  </a:cubicBezTo>
                  <a:cubicBezTo>
                    <a:pt x="274843" y="18090"/>
                    <a:pt x="274843" y="35451"/>
                    <a:pt x="274843" y="53825"/>
                  </a:cubicBezTo>
                  <a:cubicBezTo>
                    <a:pt x="183134" y="53825"/>
                    <a:pt x="92196" y="53825"/>
                    <a:pt x="0" y="53825"/>
                  </a:cubicBezTo>
                  <a:close/>
                </a:path>
              </a:pathLst>
            </a:custGeom>
            <a:grpFill/>
            <a:ln w="4046" cap="flat">
              <a:noFill/>
              <a:prstDash val="solid"/>
              <a:miter/>
            </a:ln>
          </p:spPr>
          <p:txBody>
            <a:bodyPr rtlCol="0" anchor="ctr"/>
            <a:lstStyle/>
            <a:p>
              <a:endParaRPr lang="en-IN">
                <a:solidFill>
                  <a:schemeClr val="bg1">
                    <a:lumMod val="95000"/>
                  </a:schemeClr>
                </a:solidFill>
              </a:endParaRPr>
            </a:p>
          </p:txBody>
        </p:sp>
        <p:sp>
          <p:nvSpPr>
            <p:cNvPr id="23" name="Freeform: Shape 22">
              <a:extLst>
                <a:ext uri="{FF2B5EF4-FFF2-40B4-BE49-F238E27FC236}">
                  <a16:creationId xmlns:a16="http://schemas.microsoft.com/office/drawing/2014/main" id="{9E1AA668-0FBC-6020-2695-83623C76F47E}"/>
                </a:ext>
              </a:extLst>
            </p:cNvPr>
            <p:cNvSpPr/>
            <p:nvPr/>
          </p:nvSpPr>
          <p:spPr>
            <a:xfrm>
              <a:off x="10135203" y="3927759"/>
              <a:ext cx="52648" cy="53946"/>
            </a:xfrm>
            <a:custGeom>
              <a:avLst/>
              <a:gdLst>
                <a:gd name="connsiteX0" fmla="*/ 52648 w 52648"/>
                <a:gd name="connsiteY0" fmla="*/ 53946 h 53946"/>
                <a:gd name="connsiteX1" fmla="*/ 0 w 52648"/>
                <a:gd name="connsiteY1" fmla="*/ 53946 h 53946"/>
                <a:gd name="connsiteX2" fmla="*/ 0 w 52648"/>
                <a:gd name="connsiteY2" fmla="*/ 0 h 53946"/>
                <a:gd name="connsiteX3" fmla="*/ 52648 w 52648"/>
                <a:gd name="connsiteY3" fmla="*/ 0 h 53946"/>
                <a:gd name="connsiteX4" fmla="*/ 52648 w 52648"/>
                <a:gd name="connsiteY4" fmla="*/ 53946 h 539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648" h="53946">
                  <a:moveTo>
                    <a:pt x="52648" y="53946"/>
                  </a:moveTo>
                  <a:cubicBezTo>
                    <a:pt x="35248" y="53946"/>
                    <a:pt x="18293" y="53946"/>
                    <a:pt x="0" y="53946"/>
                  </a:cubicBezTo>
                  <a:cubicBezTo>
                    <a:pt x="0" y="35978"/>
                    <a:pt x="0" y="18658"/>
                    <a:pt x="0" y="0"/>
                  </a:cubicBezTo>
                  <a:cubicBezTo>
                    <a:pt x="16955" y="0"/>
                    <a:pt x="33828" y="0"/>
                    <a:pt x="52648" y="0"/>
                  </a:cubicBezTo>
                  <a:cubicBezTo>
                    <a:pt x="52648" y="16995"/>
                    <a:pt x="52648" y="34599"/>
                    <a:pt x="52648" y="53946"/>
                  </a:cubicBezTo>
                  <a:close/>
                </a:path>
              </a:pathLst>
            </a:custGeom>
            <a:grpFill/>
            <a:ln w="4046" cap="flat">
              <a:noFill/>
              <a:prstDash val="solid"/>
              <a:miter/>
            </a:ln>
          </p:spPr>
          <p:txBody>
            <a:bodyPr rtlCol="0" anchor="ctr"/>
            <a:lstStyle/>
            <a:p>
              <a:endParaRPr lang="en-IN">
                <a:solidFill>
                  <a:schemeClr val="bg1">
                    <a:lumMod val="95000"/>
                  </a:schemeClr>
                </a:solidFill>
              </a:endParaRPr>
            </a:p>
          </p:txBody>
        </p:sp>
      </p:grpSp>
      <p:grpSp>
        <p:nvGrpSpPr>
          <p:cNvPr id="24" name="Graphic 11">
            <a:extLst>
              <a:ext uri="{FF2B5EF4-FFF2-40B4-BE49-F238E27FC236}">
                <a16:creationId xmlns:a16="http://schemas.microsoft.com/office/drawing/2014/main" id="{7673887C-DA7A-FE43-DC86-D10B4DAC9340}"/>
              </a:ext>
            </a:extLst>
          </p:cNvPr>
          <p:cNvGrpSpPr/>
          <p:nvPr/>
        </p:nvGrpSpPr>
        <p:grpSpPr>
          <a:xfrm>
            <a:off x="5347446" y="3921896"/>
            <a:ext cx="383824" cy="347204"/>
            <a:chOff x="7822604" y="3892551"/>
            <a:chExt cx="1658500" cy="1500259"/>
          </a:xfrm>
          <a:solidFill>
            <a:schemeClr val="accent4"/>
          </a:solidFill>
        </p:grpSpPr>
        <p:sp>
          <p:nvSpPr>
            <p:cNvPr id="25" name="Freeform: Shape 24">
              <a:extLst>
                <a:ext uri="{FF2B5EF4-FFF2-40B4-BE49-F238E27FC236}">
                  <a16:creationId xmlns:a16="http://schemas.microsoft.com/office/drawing/2014/main" id="{52290DC4-CF93-2EAA-CB8F-C50143C205B2}"/>
                </a:ext>
              </a:extLst>
            </p:cNvPr>
            <p:cNvSpPr/>
            <p:nvPr/>
          </p:nvSpPr>
          <p:spPr>
            <a:xfrm>
              <a:off x="7822604" y="3892551"/>
              <a:ext cx="1658500" cy="1500259"/>
            </a:xfrm>
            <a:custGeom>
              <a:avLst/>
              <a:gdLst>
                <a:gd name="connsiteX0" fmla="*/ 0 w 1658500"/>
                <a:gd name="connsiteY0" fmla="*/ 150929 h 1500259"/>
                <a:gd name="connsiteX1" fmla="*/ 33341 w 1658500"/>
                <a:gd name="connsiteY1" fmla="*/ 75039 h 1500259"/>
                <a:gd name="connsiteX2" fmla="*/ 187920 w 1658500"/>
                <a:gd name="connsiteY2" fmla="*/ 1 h 1500259"/>
                <a:gd name="connsiteX3" fmla="*/ 1020359 w 1658500"/>
                <a:gd name="connsiteY3" fmla="*/ 203 h 1500259"/>
                <a:gd name="connsiteX4" fmla="*/ 1470588 w 1658500"/>
                <a:gd name="connsiteY4" fmla="*/ 82 h 1500259"/>
                <a:gd name="connsiteX5" fmla="*/ 1601114 w 1658500"/>
                <a:gd name="connsiteY5" fmla="*/ 46849 h 1500259"/>
                <a:gd name="connsiteX6" fmla="*/ 1658062 w 1658500"/>
                <a:gd name="connsiteY6" fmla="*/ 169384 h 1500259"/>
                <a:gd name="connsiteX7" fmla="*/ 1658144 w 1658500"/>
                <a:gd name="connsiteY7" fmla="*/ 1011639 h 1500259"/>
                <a:gd name="connsiteX8" fmla="*/ 1488963 w 1658500"/>
                <a:gd name="connsiteY8" fmla="*/ 1180698 h 1500259"/>
                <a:gd name="connsiteX9" fmla="*/ 1080835 w 1658500"/>
                <a:gd name="connsiteY9" fmla="*/ 1181022 h 1500259"/>
                <a:gd name="connsiteX10" fmla="*/ 1060109 w 1658500"/>
                <a:gd name="connsiteY10" fmla="*/ 1181022 h 1500259"/>
                <a:gd name="connsiteX11" fmla="*/ 1085906 w 1658500"/>
                <a:gd name="connsiteY11" fmla="*/ 1312198 h 1500259"/>
                <a:gd name="connsiteX12" fmla="*/ 1107606 w 1658500"/>
                <a:gd name="connsiteY12" fmla="*/ 1421510 h 1500259"/>
                <a:gd name="connsiteX13" fmla="*/ 1125696 w 1658500"/>
                <a:gd name="connsiteY13" fmla="*/ 1436112 h 1500259"/>
                <a:gd name="connsiteX14" fmla="*/ 1263361 w 1658500"/>
                <a:gd name="connsiteY14" fmla="*/ 1435909 h 1500259"/>
                <a:gd name="connsiteX15" fmla="*/ 1284291 w 1658500"/>
                <a:gd name="connsiteY15" fmla="*/ 1437572 h 1500259"/>
                <a:gd name="connsiteX16" fmla="*/ 1307654 w 1658500"/>
                <a:gd name="connsiteY16" fmla="*/ 1468723 h 1500259"/>
                <a:gd name="connsiteX17" fmla="*/ 1284250 w 1658500"/>
                <a:gd name="connsiteY17" fmla="*/ 1498171 h 1500259"/>
                <a:gd name="connsiteX18" fmla="*/ 1261779 w 1658500"/>
                <a:gd name="connsiteY18" fmla="*/ 1500199 h 1500259"/>
                <a:gd name="connsiteX19" fmla="*/ 396973 w 1658500"/>
                <a:gd name="connsiteY19" fmla="*/ 1500199 h 1500259"/>
                <a:gd name="connsiteX20" fmla="*/ 374502 w 1658500"/>
                <a:gd name="connsiteY20" fmla="*/ 1498212 h 1500259"/>
                <a:gd name="connsiteX21" fmla="*/ 350733 w 1658500"/>
                <a:gd name="connsiteY21" fmla="*/ 1467263 h 1500259"/>
                <a:gd name="connsiteX22" fmla="*/ 375800 w 1658500"/>
                <a:gd name="connsiteY22" fmla="*/ 1437491 h 1500259"/>
                <a:gd name="connsiteX23" fmla="*/ 421026 w 1658500"/>
                <a:gd name="connsiteY23" fmla="*/ 1435869 h 1500259"/>
                <a:gd name="connsiteX24" fmla="*/ 534394 w 1658500"/>
                <a:gd name="connsiteY24" fmla="*/ 1435869 h 1500259"/>
                <a:gd name="connsiteX25" fmla="*/ 549929 w 1658500"/>
                <a:gd name="connsiteY25" fmla="*/ 1426337 h 1500259"/>
                <a:gd name="connsiteX26" fmla="*/ 597386 w 1658500"/>
                <a:gd name="connsiteY26" fmla="*/ 1183862 h 1500259"/>
                <a:gd name="connsiteX27" fmla="*/ 596859 w 1658500"/>
                <a:gd name="connsiteY27" fmla="*/ 1180982 h 1500259"/>
                <a:gd name="connsiteX28" fmla="*/ 579539 w 1658500"/>
                <a:gd name="connsiteY28" fmla="*/ 1180982 h 1500259"/>
                <a:gd name="connsiteX29" fmla="*/ 186014 w 1658500"/>
                <a:gd name="connsiteY29" fmla="*/ 1181671 h 1500259"/>
                <a:gd name="connsiteX30" fmla="*/ 2799 w 1658500"/>
                <a:gd name="connsiteY30" fmla="*/ 1035854 h 1500259"/>
                <a:gd name="connsiteX31" fmla="*/ 162 w 1658500"/>
                <a:gd name="connsiteY31" fmla="*/ 1032041 h 1500259"/>
                <a:gd name="connsiteX32" fmla="*/ 0 w 1658500"/>
                <a:gd name="connsiteY32" fmla="*/ 150929 h 1500259"/>
                <a:gd name="connsiteX33" fmla="*/ 64979 w 1658500"/>
                <a:gd name="connsiteY33" fmla="*/ 860021 h 1500259"/>
                <a:gd name="connsiteX34" fmla="*/ 1594016 w 1658500"/>
                <a:gd name="connsiteY34" fmla="*/ 860021 h 1500259"/>
                <a:gd name="connsiteX35" fmla="*/ 1594016 w 1658500"/>
                <a:gd name="connsiteY35" fmla="*/ 846149 h 1500259"/>
                <a:gd name="connsiteX36" fmla="*/ 1593935 w 1658500"/>
                <a:gd name="connsiteY36" fmla="*/ 180458 h 1500259"/>
                <a:gd name="connsiteX37" fmla="*/ 1591704 w 1658500"/>
                <a:gd name="connsiteY37" fmla="*/ 154742 h 1500259"/>
                <a:gd name="connsiteX38" fmla="*/ 1470872 w 1658500"/>
                <a:gd name="connsiteY38" fmla="*/ 64412 h 1500259"/>
                <a:gd name="connsiteX39" fmla="*/ 188245 w 1658500"/>
                <a:gd name="connsiteY39" fmla="*/ 64858 h 1500259"/>
                <a:gd name="connsiteX40" fmla="*/ 148251 w 1658500"/>
                <a:gd name="connsiteY40" fmla="*/ 68955 h 1500259"/>
                <a:gd name="connsiteX41" fmla="*/ 64452 w 1658500"/>
                <a:gd name="connsiteY41" fmla="*/ 181309 h 1500259"/>
                <a:gd name="connsiteX42" fmla="*/ 64411 w 1658500"/>
                <a:gd name="connsiteY42" fmla="*/ 719070 h 1500259"/>
                <a:gd name="connsiteX43" fmla="*/ 65425 w 1658500"/>
                <a:gd name="connsiteY43" fmla="*/ 734159 h 1500259"/>
                <a:gd name="connsiteX44" fmla="*/ 84002 w 1658500"/>
                <a:gd name="connsiteY44" fmla="*/ 734159 h 1500259"/>
                <a:gd name="connsiteX45" fmla="*/ 249168 w 1658500"/>
                <a:gd name="connsiteY45" fmla="*/ 734078 h 1500259"/>
                <a:gd name="connsiteX46" fmla="*/ 284456 w 1658500"/>
                <a:gd name="connsiteY46" fmla="*/ 754521 h 1500259"/>
                <a:gd name="connsiteX47" fmla="*/ 249087 w 1658500"/>
                <a:gd name="connsiteY47" fmla="*/ 798489 h 1500259"/>
                <a:gd name="connsiteX48" fmla="*/ 82299 w 1658500"/>
                <a:gd name="connsiteY48" fmla="*/ 798570 h 1500259"/>
                <a:gd name="connsiteX49" fmla="*/ 64979 w 1658500"/>
                <a:gd name="connsiteY49" fmla="*/ 798570 h 1500259"/>
                <a:gd name="connsiteX50" fmla="*/ 64979 w 1658500"/>
                <a:gd name="connsiteY50" fmla="*/ 860021 h 1500259"/>
                <a:gd name="connsiteX51" fmla="*/ 1593164 w 1658500"/>
                <a:gd name="connsiteY51" fmla="*/ 926825 h 1500259"/>
                <a:gd name="connsiteX52" fmla="*/ 65263 w 1658500"/>
                <a:gd name="connsiteY52" fmla="*/ 926825 h 1500259"/>
                <a:gd name="connsiteX53" fmla="*/ 65790 w 1658500"/>
                <a:gd name="connsiteY53" fmla="*/ 1020035 h 1500259"/>
                <a:gd name="connsiteX54" fmla="*/ 183905 w 1658500"/>
                <a:gd name="connsiteY54" fmla="*/ 1116611 h 1500259"/>
                <a:gd name="connsiteX55" fmla="*/ 1474523 w 1658500"/>
                <a:gd name="connsiteY55" fmla="*/ 1116611 h 1500259"/>
                <a:gd name="connsiteX56" fmla="*/ 1489084 w 1658500"/>
                <a:gd name="connsiteY56" fmla="*/ 1116368 h 1500259"/>
                <a:gd name="connsiteX57" fmla="*/ 1592637 w 1658500"/>
                <a:gd name="connsiteY57" fmla="*/ 1020035 h 1500259"/>
                <a:gd name="connsiteX58" fmla="*/ 1593164 w 1658500"/>
                <a:gd name="connsiteY58" fmla="*/ 926825 h 1500259"/>
                <a:gd name="connsiteX59" fmla="*/ 994237 w 1658500"/>
                <a:gd name="connsiteY59" fmla="*/ 1181753 h 1500259"/>
                <a:gd name="connsiteX60" fmla="*/ 664109 w 1658500"/>
                <a:gd name="connsiteY60" fmla="*/ 1181753 h 1500259"/>
                <a:gd name="connsiteX61" fmla="*/ 613692 w 1658500"/>
                <a:gd name="connsiteY61" fmla="*/ 1434571 h 1500259"/>
                <a:gd name="connsiteX62" fmla="*/ 1044776 w 1658500"/>
                <a:gd name="connsiteY62" fmla="*/ 1434571 h 1500259"/>
                <a:gd name="connsiteX63" fmla="*/ 994237 w 1658500"/>
                <a:gd name="connsiteY63" fmla="*/ 1181753 h 150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1658500" h="1500259">
                  <a:moveTo>
                    <a:pt x="0" y="150929"/>
                  </a:moveTo>
                  <a:cubicBezTo>
                    <a:pt x="10870" y="125456"/>
                    <a:pt x="18050" y="97469"/>
                    <a:pt x="33341" y="75039"/>
                  </a:cubicBezTo>
                  <a:cubicBezTo>
                    <a:pt x="69846" y="21539"/>
                    <a:pt x="123509" y="-121"/>
                    <a:pt x="187920" y="1"/>
                  </a:cubicBezTo>
                  <a:cubicBezTo>
                    <a:pt x="465400" y="528"/>
                    <a:pt x="742879" y="203"/>
                    <a:pt x="1020359" y="203"/>
                  </a:cubicBezTo>
                  <a:cubicBezTo>
                    <a:pt x="1170435" y="203"/>
                    <a:pt x="1320512" y="447"/>
                    <a:pt x="1470588" y="82"/>
                  </a:cubicBezTo>
                  <a:cubicBezTo>
                    <a:pt x="1519992" y="-40"/>
                    <a:pt x="1564285" y="12534"/>
                    <a:pt x="1601114" y="46849"/>
                  </a:cubicBezTo>
                  <a:cubicBezTo>
                    <a:pt x="1636687" y="80028"/>
                    <a:pt x="1657981" y="120549"/>
                    <a:pt x="1658062" y="169384"/>
                  </a:cubicBezTo>
                  <a:cubicBezTo>
                    <a:pt x="1658590" y="450149"/>
                    <a:pt x="1658671" y="730914"/>
                    <a:pt x="1658144" y="1011639"/>
                  </a:cubicBezTo>
                  <a:cubicBezTo>
                    <a:pt x="1657981" y="1101279"/>
                    <a:pt x="1578968" y="1180130"/>
                    <a:pt x="1488963" y="1180698"/>
                  </a:cubicBezTo>
                  <a:cubicBezTo>
                    <a:pt x="1352920" y="1181550"/>
                    <a:pt x="1216878" y="1180982"/>
                    <a:pt x="1080835" y="1181022"/>
                  </a:cubicBezTo>
                  <a:cubicBezTo>
                    <a:pt x="1074427" y="1181022"/>
                    <a:pt x="1068018" y="1181022"/>
                    <a:pt x="1060109" y="1181022"/>
                  </a:cubicBezTo>
                  <a:cubicBezTo>
                    <a:pt x="1068910" y="1225762"/>
                    <a:pt x="1077347" y="1269000"/>
                    <a:pt x="1085906" y="1312198"/>
                  </a:cubicBezTo>
                  <a:cubicBezTo>
                    <a:pt x="1093125" y="1348622"/>
                    <a:pt x="1100832" y="1385005"/>
                    <a:pt x="1107606" y="1421510"/>
                  </a:cubicBezTo>
                  <a:cubicBezTo>
                    <a:pt x="1109674" y="1432583"/>
                    <a:pt x="1114177" y="1436315"/>
                    <a:pt x="1125696" y="1436112"/>
                  </a:cubicBezTo>
                  <a:cubicBezTo>
                    <a:pt x="1171571" y="1435423"/>
                    <a:pt x="1217446" y="1435747"/>
                    <a:pt x="1263361" y="1435909"/>
                  </a:cubicBezTo>
                  <a:cubicBezTo>
                    <a:pt x="1270338" y="1435950"/>
                    <a:pt x="1277476" y="1436112"/>
                    <a:pt x="1284291" y="1437572"/>
                  </a:cubicBezTo>
                  <a:cubicBezTo>
                    <a:pt x="1297554" y="1440412"/>
                    <a:pt x="1309033" y="1455379"/>
                    <a:pt x="1307654" y="1468723"/>
                  </a:cubicBezTo>
                  <a:cubicBezTo>
                    <a:pt x="1306194" y="1483082"/>
                    <a:pt x="1299379" y="1494602"/>
                    <a:pt x="1284250" y="1498171"/>
                  </a:cubicBezTo>
                  <a:cubicBezTo>
                    <a:pt x="1276990" y="1499874"/>
                    <a:pt x="1269283" y="1500199"/>
                    <a:pt x="1261779" y="1500199"/>
                  </a:cubicBezTo>
                  <a:cubicBezTo>
                    <a:pt x="973510" y="1500280"/>
                    <a:pt x="685242" y="1500280"/>
                    <a:pt x="396973" y="1500199"/>
                  </a:cubicBezTo>
                  <a:cubicBezTo>
                    <a:pt x="389469" y="1500199"/>
                    <a:pt x="381803" y="1499793"/>
                    <a:pt x="374502" y="1498212"/>
                  </a:cubicBezTo>
                  <a:cubicBezTo>
                    <a:pt x="360954" y="1495332"/>
                    <a:pt x="350327" y="1480892"/>
                    <a:pt x="350733" y="1467263"/>
                  </a:cubicBezTo>
                  <a:cubicBezTo>
                    <a:pt x="351139" y="1453148"/>
                    <a:pt x="361806" y="1439154"/>
                    <a:pt x="375800" y="1437491"/>
                  </a:cubicBezTo>
                  <a:cubicBezTo>
                    <a:pt x="390726" y="1435747"/>
                    <a:pt x="405937" y="1435950"/>
                    <a:pt x="421026" y="1435869"/>
                  </a:cubicBezTo>
                  <a:cubicBezTo>
                    <a:pt x="458829" y="1435666"/>
                    <a:pt x="496591" y="1435707"/>
                    <a:pt x="534394" y="1435869"/>
                  </a:cubicBezTo>
                  <a:cubicBezTo>
                    <a:pt x="541817" y="1435909"/>
                    <a:pt x="548063" y="1435909"/>
                    <a:pt x="549929" y="1426337"/>
                  </a:cubicBezTo>
                  <a:cubicBezTo>
                    <a:pt x="565627" y="1345498"/>
                    <a:pt x="581567" y="1264660"/>
                    <a:pt x="597386" y="1183862"/>
                  </a:cubicBezTo>
                  <a:cubicBezTo>
                    <a:pt x="597467" y="1183375"/>
                    <a:pt x="597224" y="1182848"/>
                    <a:pt x="596859" y="1180982"/>
                  </a:cubicBezTo>
                  <a:cubicBezTo>
                    <a:pt x="591261" y="1180982"/>
                    <a:pt x="585420" y="1180982"/>
                    <a:pt x="579539" y="1180982"/>
                  </a:cubicBezTo>
                  <a:cubicBezTo>
                    <a:pt x="448364" y="1180982"/>
                    <a:pt x="317148" y="1178994"/>
                    <a:pt x="186014" y="1181671"/>
                  </a:cubicBezTo>
                  <a:cubicBezTo>
                    <a:pt x="94751" y="1183537"/>
                    <a:pt x="15616" y="1118071"/>
                    <a:pt x="2799" y="1035854"/>
                  </a:cubicBezTo>
                  <a:cubicBezTo>
                    <a:pt x="2596" y="1034475"/>
                    <a:pt x="1055" y="1033339"/>
                    <a:pt x="162" y="1032041"/>
                  </a:cubicBezTo>
                  <a:cubicBezTo>
                    <a:pt x="0" y="738378"/>
                    <a:pt x="0" y="444673"/>
                    <a:pt x="0" y="150929"/>
                  </a:cubicBezTo>
                  <a:close/>
                  <a:moveTo>
                    <a:pt x="64979" y="860021"/>
                  </a:moveTo>
                  <a:cubicBezTo>
                    <a:pt x="575402" y="860021"/>
                    <a:pt x="1084121" y="860021"/>
                    <a:pt x="1594016" y="860021"/>
                  </a:cubicBezTo>
                  <a:cubicBezTo>
                    <a:pt x="1594016" y="854626"/>
                    <a:pt x="1594016" y="850367"/>
                    <a:pt x="1594016" y="846149"/>
                  </a:cubicBezTo>
                  <a:cubicBezTo>
                    <a:pt x="1594016" y="624238"/>
                    <a:pt x="1594057" y="402328"/>
                    <a:pt x="1593935" y="180458"/>
                  </a:cubicBezTo>
                  <a:cubicBezTo>
                    <a:pt x="1593935" y="171859"/>
                    <a:pt x="1593327" y="163138"/>
                    <a:pt x="1591704" y="154742"/>
                  </a:cubicBezTo>
                  <a:cubicBezTo>
                    <a:pt x="1583268" y="110327"/>
                    <a:pt x="1545302" y="64290"/>
                    <a:pt x="1470872" y="64412"/>
                  </a:cubicBezTo>
                  <a:cubicBezTo>
                    <a:pt x="1043316" y="65020"/>
                    <a:pt x="615801" y="64655"/>
                    <a:pt x="188245" y="64858"/>
                  </a:cubicBezTo>
                  <a:cubicBezTo>
                    <a:pt x="174900" y="64858"/>
                    <a:pt x="161028" y="65507"/>
                    <a:pt x="148251" y="68955"/>
                  </a:cubicBezTo>
                  <a:cubicBezTo>
                    <a:pt x="95157" y="83232"/>
                    <a:pt x="64492" y="124645"/>
                    <a:pt x="64452" y="181309"/>
                  </a:cubicBezTo>
                  <a:cubicBezTo>
                    <a:pt x="64290" y="360549"/>
                    <a:pt x="64371" y="539790"/>
                    <a:pt x="64411" y="719070"/>
                  </a:cubicBezTo>
                  <a:cubicBezTo>
                    <a:pt x="64411" y="723735"/>
                    <a:pt x="65020" y="728399"/>
                    <a:pt x="65425" y="734159"/>
                  </a:cubicBezTo>
                  <a:cubicBezTo>
                    <a:pt x="72321" y="734159"/>
                    <a:pt x="78162" y="734159"/>
                    <a:pt x="84002" y="734159"/>
                  </a:cubicBezTo>
                  <a:cubicBezTo>
                    <a:pt x="139044" y="734159"/>
                    <a:pt x="194126" y="734321"/>
                    <a:pt x="249168" y="734078"/>
                  </a:cubicBezTo>
                  <a:cubicBezTo>
                    <a:pt x="265230" y="733997"/>
                    <a:pt x="278047" y="739108"/>
                    <a:pt x="284456" y="754521"/>
                  </a:cubicBezTo>
                  <a:cubicBezTo>
                    <a:pt x="293866" y="777235"/>
                    <a:pt x="277033" y="798368"/>
                    <a:pt x="249087" y="798489"/>
                  </a:cubicBezTo>
                  <a:cubicBezTo>
                    <a:pt x="193477" y="798814"/>
                    <a:pt x="137868" y="798570"/>
                    <a:pt x="82299" y="798570"/>
                  </a:cubicBezTo>
                  <a:cubicBezTo>
                    <a:pt x="76620" y="798570"/>
                    <a:pt x="70942" y="798570"/>
                    <a:pt x="64979" y="798570"/>
                  </a:cubicBezTo>
                  <a:cubicBezTo>
                    <a:pt x="64979" y="820311"/>
                    <a:pt x="64979" y="839578"/>
                    <a:pt x="64979" y="860021"/>
                  </a:cubicBezTo>
                  <a:close/>
                  <a:moveTo>
                    <a:pt x="1593164" y="926825"/>
                  </a:moveTo>
                  <a:cubicBezTo>
                    <a:pt x="1082904" y="926825"/>
                    <a:pt x="574226" y="926825"/>
                    <a:pt x="65263" y="926825"/>
                  </a:cubicBezTo>
                  <a:cubicBezTo>
                    <a:pt x="65263" y="958706"/>
                    <a:pt x="62748" y="989655"/>
                    <a:pt x="65790" y="1020035"/>
                  </a:cubicBezTo>
                  <a:cubicBezTo>
                    <a:pt x="71631" y="1077956"/>
                    <a:pt x="120467" y="1116611"/>
                    <a:pt x="183905" y="1116611"/>
                  </a:cubicBezTo>
                  <a:cubicBezTo>
                    <a:pt x="614097" y="1116652"/>
                    <a:pt x="1044330" y="1116652"/>
                    <a:pt x="1474523" y="1116611"/>
                  </a:cubicBezTo>
                  <a:cubicBezTo>
                    <a:pt x="1479390" y="1116611"/>
                    <a:pt x="1484257" y="1116652"/>
                    <a:pt x="1489084" y="1116368"/>
                  </a:cubicBezTo>
                  <a:cubicBezTo>
                    <a:pt x="1542179" y="1113285"/>
                    <a:pt x="1587567" y="1072643"/>
                    <a:pt x="1592637" y="1020035"/>
                  </a:cubicBezTo>
                  <a:cubicBezTo>
                    <a:pt x="1595558" y="989573"/>
                    <a:pt x="1593164" y="958666"/>
                    <a:pt x="1593164" y="926825"/>
                  </a:cubicBezTo>
                  <a:close/>
                  <a:moveTo>
                    <a:pt x="994237" y="1181753"/>
                  </a:moveTo>
                  <a:cubicBezTo>
                    <a:pt x="883546" y="1181753"/>
                    <a:pt x="774152" y="1181753"/>
                    <a:pt x="664109" y="1181753"/>
                  </a:cubicBezTo>
                  <a:cubicBezTo>
                    <a:pt x="647276" y="1266079"/>
                    <a:pt x="630565" y="1349838"/>
                    <a:pt x="613692" y="1434571"/>
                  </a:cubicBezTo>
                  <a:cubicBezTo>
                    <a:pt x="758333" y="1434571"/>
                    <a:pt x="900419" y="1434571"/>
                    <a:pt x="1044776" y="1434571"/>
                  </a:cubicBezTo>
                  <a:cubicBezTo>
                    <a:pt x="1027700" y="1349271"/>
                    <a:pt x="1010989" y="1265593"/>
                    <a:pt x="994237" y="1181753"/>
                  </a:cubicBezTo>
                  <a:close/>
                </a:path>
              </a:pathLst>
            </a:custGeom>
            <a:grpFill/>
            <a:ln w="4046" cap="flat">
              <a:noFill/>
              <a:prstDash val="solid"/>
              <a:miter/>
            </a:ln>
          </p:spPr>
          <p:txBody>
            <a:bodyPr rtlCol="0" anchor="ctr"/>
            <a:lstStyle/>
            <a:p>
              <a:endParaRPr lang="en-IN">
                <a:solidFill>
                  <a:schemeClr val="bg1">
                    <a:lumMod val="95000"/>
                  </a:schemeClr>
                </a:solidFill>
              </a:endParaRPr>
            </a:p>
          </p:txBody>
        </p:sp>
        <p:sp>
          <p:nvSpPr>
            <p:cNvPr id="26" name="Freeform: Shape 25">
              <a:extLst>
                <a:ext uri="{FF2B5EF4-FFF2-40B4-BE49-F238E27FC236}">
                  <a16:creationId xmlns:a16="http://schemas.microsoft.com/office/drawing/2014/main" id="{A4BB32EA-59FC-E668-550F-955BEF4E6F8D}"/>
                </a:ext>
              </a:extLst>
            </p:cNvPr>
            <p:cNvSpPr/>
            <p:nvPr/>
          </p:nvSpPr>
          <p:spPr>
            <a:xfrm>
              <a:off x="8555016" y="4258677"/>
              <a:ext cx="367335" cy="367735"/>
            </a:xfrm>
            <a:custGeom>
              <a:avLst/>
              <a:gdLst>
                <a:gd name="connsiteX0" fmla="*/ 289609 w 367335"/>
                <a:gd name="connsiteY0" fmla="*/ 177396 h 367735"/>
                <a:gd name="connsiteX1" fmla="*/ 352519 w 367335"/>
                <a:gd name="connsiteY1" fmla="*/ 239779 h 367735"/>
                <a:gd name="connsiteX2" fmla="*/ 353128 w 367335"/>
                <a:gd name="connsiteY2" fmla="*/ 295632 h 367735"/>
                <a:gd name="connsiteX3" fmla="*/ 295855 w 367335"/>
                <a:gd name="connsiteY3" fmla="*/ 352864 h 367735"/>
                <a:gd name="connsiteX4" fmla="*/ 238826 w 367335"/>
                <a:gd name="connsiteY4" fmla="*/ 352215 h 367735"/>
                <a:gd name="connsiteX5" fmla="*/ 178309 w 367335"/>
                <a:gd name="connsiteY5" fmla="*/ 290359 h 367735"/>
                <a:gd name="connsiteX6" fmla="*/ 129635 w 367335"/>
                <a:gd name="connsiteY6" fmla="*/ 339154 h 367735"/>
                <a:gd name="connsiteX7" fmla="*/ 89966 w 367335"/>
                <a:gd name="connsiteY7" fmla="*/ 354892 h 367735"/>
                <a:gd name="connsiteX8" fmla="*/ 64616 w 367335"/>
                <a:gd name="connsiteY8" fmla="*/ 320699 h 367735"/>
                <a:gd name="connsiteX9" fmla="*/ 2111 w 367335"/>
                <a:gd name="connsiteY9" fmla="*/ 48492 h 367735"/>
                <a:gd name="connsiteX10" fmla="*/ 46971 w 367335"/>
                <a:gd name="connsiteY10" fmla="*/ 1968 h 367735"/>
                <a:gd name="connsiteX11" fmla="*/ 325303 w 367335"/>
                <a:gd name="connsiteY11" fmla="*/ 66461 h 367735"/>
                <a:gd name="connsiteX12" fmla="*/ 342136 w 367335"/>
                <a:gd name="connsiteY12" fmla="*/ 126370 h 367735"/>
                <a:gd name="connsiteX13" fmla="*/ 289609 w 367335"/>
                <a:gd name="connsiteY13" fmla="*/ 177396 h 367735"/>
                <a:gd name="connsiteX14" fmla="*/ 259918 w 367335"/>
                <a:gd name="connsiteY14" fmla="*/ 121299 h 367735"/>
                <a:gd name="connsiteX15" fmla="*/ 256632 w 367335"/>
                <a:gd name="connsiteY15" fmla="*/ 116189 h 367735"/>
                <a:gd name="connsiteX16" fmla="*/ 73823 w 367335"/>
                <a:gd name="connsiteY16" fmla="*/ 74329 h 367735"/>
                <a:gd name="connsiteX17" fmla="*/ 117183 w 367335"/>
                <a:gd name="connsiteY17" fmla="*/ 261073 h 367735"/>
                <a:gd name="connsiteX18" fmla="*/ 148942 w 367335"/>
                <a:gd name="connsiteY18" fmla="*/ 228503 h 367735"/>
                <a:gd name="connsiteX19" fmla="*/ 205931 w 367335"/>
                <a:gd name="connsiteY19" fmla="*/ 228503 h 367735"/>
                <a:gd name="connsiteX20" fmla="*/ 265394 w 367335"/>
                <a:gd name="connsiteY20" fmla="*/ 288615 h 367735"/>
                <a:gd name="connsiteX21" fmla="*/ 288554 w 367335"/>
                <a:gd name="connsiteY21" fmla="*/ 265941 h 367735"/>
                <a:gd name="connsiteX22" fmla="*/ 226901 w 367335"/>
                <a:gd name="connsiteY22" fmla="*/ 204693 h 367735"/>
                <a:gd name="connsiteX23" fmla="*/ 226495 w 367335"/>
                <a:gd name="connsiteY23" fmla="*/ 151234 h 367735"/>
                <a:gd name="connsiteX24" fmla="*/ 259918 w 367335"/>
                <a:gd name="connsiteY24" fmla="*/ 121299 h 367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67335" h="367735">
                  <a:moveTo>
                    <a:pt x="289609" y="177396"/>
                  </a:moveTo>
                  <a:cubicBezTo>
                    <a:pt x="311917" y="199502"/>
                    <a:pt x="332360" y="219498"/>
                    <a:pt x="352519" y="239779"/>
                  </a:cubicBezTo>
                  <a:cubicBezTo>
                    <a:pt x="372070" y="259451"/>
                    <a:pt x="372273" y="276122"/>
                    <a:pt x="353128" y="295632"/>
                  </a:cubicBezTo>
                  <a:cubicBezTo>
                    <a:pt x="334226" y="314898"/>
                    <a:pt x="315122" y="333962"/>
                    <a:pt x="295855" y="352864"/>
                  </a:cubicBezTo>
                  <a:cubicBezTo>
                    <a:pt x="275493" y="372860"/>
                    <a:pt x="259391" y="372739"/>
                    <a:pt x="238826" y="352215"/>
                  </a:cubicBezTo>
                  <a:cubicBezTo>
                    <a:pt x="218992" y="332421"/>
                    <a:pt x="199603" y="312181"/>
                    <a:pt x="178309" y="290359"/>
                  </a:cubicBezTo>
                  <a:cubicBezTo>
                    <a:pt x="161232" y="307435"/>
                    <a:pt x="145211" y="323051"/>
                    <a:pt x="129635" y="339154"/>
                  </a:cubicBezTo>
                  <a:cubicBezTo>
                    <a:pt x="118643" y="350511"/>
                    <a:pt x="107043" y="359597"/>
                    <a:pt x="89966" y="354892"/>
                  </a:cubicBezTo>
                  <a:cubicBezTo>
                    <a:pt x="72728" y="350146"/>
                    <a:pt x="68104" y="336031"/>
                    <a:pt x="64616" y="320699"/>
                  </a:cubicBezTo>
                  <a:cubicBezTo>
                    <a:pt x="43889" y="229922"/>
                    <a:pt x="23000" y="139227"/>
                    <a:pt x="2111" y="48492"/>
                  </a:cubicBezTo>
                  <a:cubicBezTo>
                    <a:pt x="-6326" y="11946"/>
                    <a:pt x="10912" y="-6306"/>
                    <a:pt x="46971" y="1968"/>
                  </a:cubicBezTo>
                  <a:cubicBezTo>
                    <a:pt x="139816" y="23263"/>
                    <a:pt x="232580" y="44679"/>
                    <a:pt x="325303" y="66461"/>
                  </a:cubicBezTo>
                  <a:cubicBezTo>
                    <a:pt x="358725" y="74329"/>
                    <a:pt x="366351" y="101749"/>
                    <a:pt x="342136" y="126370"/>
                  </a:cubicBezTo>
                  <a:cubicBezTo>
                    <a:pt x="325424" y="143243"/>
                    <a:pt x="308064" y="159468"/>
                    <a:pt x="289609" y="177396"/>
                  </a:cubicBezTo>
                  <a:close/>
                  <a:moveTo>
                    <a:pt x="259918" y="121299"/>
                  </a:moveTo>
                  <a:cubicBezTo>
                    <a:pt x="258823" y="119596"/>
                    <a:pt x="257728" y="117892"/>
                    <a:pt x="256632" y="116189"/>
                  </a:cubicBezTo>
                  <a:cubicBezTo>
                    <a:pt x="196358" y="102398"/>
                    <a:pt x="136044" y="88607"/>
                    <a:pt x="73823" y="74329"/>
                  </a:cubicBezTo>
                  <a:cubicBezTo>
                    <a:pt x="88587" y="137889"/>
                    <a:pt x="102500" y="197757"/>
                    <a:pt x="117183" y="261073"/>
                  </a:cubicBezTo>
                  <a:cubicBezTo>
                    <a:pt x="129473" y="248459"/>
                    <a:pt x="139005" y="238278"/>
                    <a:pt x="148942" y="228503"/>
                  </a:cubicBezTo>
                  <a:cubicBezTo>
                    <a:pt x="169507" y="208263"/>
                    <a:pt x="185488" y="208222"/>
                    <a:pt x="205931" y="228503"/>
                  </a:cubicBezTo>
                  <a:cubicBezTo>
                    <a:pt x="226212" y="248662"/>
                    <a:pt x="246127" y="269145"/>
                    <a:pt x="265394" y="288615"/>
                  </a:cubicBezTo>
                  <a:cubicBezTo>
                    <a:pt x="273303" y="280867"/>
                    <a:pt x="280401" y="273931"/>
                    <a:pt x="288554" y="265941"/>
                  </a:cubicBezTo>
                  <a:cubicBezTo>
                    <a:pt x="268152" y="245701"/>
                    <a:pt x="247303" y="225420"/>
                    <a:pt x="226901" y="204693"/>
                  </a:cubicBezTo>
                  <a:cubicBezTo>
                    <a:pt x="208405" y="185913"/>
                    <a:pt x="208162" y="169892"/>
                    <a:pt x="226495" y="151234"/>
                  </a:cubicBezTo>
                  <a:cubicBezTo>
                    <a:pt x="236920" y="140647"/>
                    <a:pt x="248723" y="131277"/>
                    <a:pt x="259918" y="121299"/>
                  </a:cubicBezTo>
                  <a:close/>
                </a:path>
              </a:pathLst>
            </a:custGeom>
            <a:grpFill/>
            <a:ln w="4046" cap="flat">
              <a:noFill/>
              <a:prstDash val="solid"/>
              <a:miter/>
            </a:ln>
          </p:spPr>
          <p:txBody>
            <a:bodyPr rtlCol="0" anchor="ctr"/>
            <a:lstStyle/>
            <a:p>
              <a:endParaRPr lang="en-IN">
                <a:solidFill>
                  <a:schemeClr val="bg1">
                    <a:lumMod val="95000"/>
                  </a:schemeClr>
                </a:solidFill>
              </a:endParaRPr>
            </a:p>
          </p:txBody>
        </p:sp>
        <p:sp>
          <p:nvSpPr>
            <p:cNvPr id="27" name="Freeform: Shape 26">
              <a:extLst>
                <a:ext uri="{FF2B5EF4-FFF2-40B4-BE49-F238E27FC236}">
                  <a16:creationId xmlns:a16="http://schemas.microsoft.com/office/drawing/2014/main" id="{E9FA6CFB-3DCD-E6B5-348D-9E31532FEBA3}"/>
                </a:ext>
              </a:extLst>
            </p:cNvPr>
            <p:cNvSpPr/>
            <p:nvPr/>
          </p:nvSpPr>
          <p:spPr>
            <a:xfrm>
              <a:off x="8561147" y="4085594"/>
              <a:ext cx="64649" cy="108347"/>
            </a:xfrm>
            <a:custGeom>
              <a:avLst/>
              <a:gdLst>
                <a:gd name="connsiteX0" fmla="*/ 64447 w 64649"/>
                <a:gd name="connsiteY0" fmla="*/ 55152 h 108347"/>
                <a:gd name="connsiteX1" fmla="*/ 64325 w 64649"/>
                <a:gd name="connsiteY1" fmla="*/ 77785 h 108347"/>
                <a:gd name="connsiteX2" fmla="*/ 34188 w 64649"/>
                <a:gd name="connsiteY2" fmla="*/ 108287 h 108347"/>
                <a:gd name="connsiteX3" fmla="*/ 1334 w 64649"/>
                <a:gd name="connsiteY3" fmla="*/ 81193 h 108347"/>
                <a:gd name="connsiteX4" fmla="*/ 1496 w 64649"/>
                <a:gd name="connsiteY4" fmla="*/ 26394 h 108347"/>
                <a:gd name="connsiteX5" fmla="*/ 34756 w 64649"/>
                <a:gd name="connsiteY5" fmla="*/ 70 h 108347"/>
                <a:gd name="connsiteX6" fmla="*/ 64204 w 64649"/>
                <a:gd name="connsiteY6" fmla="*/ 29274 h 108347"/>
                <a:gd name="connsiteX7" fmla="*/ 64366 w 64649"/>
                <a:gd name="connsiteY7" fmla="*/ 55152 h 108347"/>
                <a:gd name="connsiteX8" fmla="*/ 64447 w 64649"/>
                <a:gd name="connsiteY8" fmla="*/ 55152 h 108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649" h="108347">
                  <a:moveTo>
                    <a:pt x="64447" y="55152"/>
                  </a:moveTo>
                  <a:cubicBezTo>
                    <a:pt x="64447" y="62697"/>
                    <a:pt x="64974" y="70322"/>
                    <a:pt x="64325" y="77785"/>
                  </a:cubicBezTo>
                  <a:cubicBezTo>
                    <a:pt x="62825" y="95064"/>
                    <a:pt x="50453" y="107273"/>
                    <a:pt x="34188" y="108287"/>
                  </a:cubicBezTo>
                  <a:cubicBezTo>
                    <a:pt x="18167" y="109261"/>
                    <a:pt x="2997" y="98309"/>
                    <a:pt x="1334" y="81193"/>
                  </a:cubicBezTo>
                  <a:cubicBezTo>
                    <a:pt x="-451" y="63062"/>
                    <a:pt x="-491" y="44485"/>
                    <a:pt x="1496" y="26394"/>
                  </a:cubicBezTo>
                  <a:cubicBezTo>
                    <a:pt x="3362" y="9115"/>
                    <a:pt x="18045" y="-944"/>
                    <a:pt x="34756" y="70"/>
                  </a:cubicBezTo>
                  <a:cubicBezTo>
                    <a:pt x="50251" y="1003"/>
                    <a:pt x="62541" y="12725"/>
                    <a:pt x="64204" y="29274"/>
                  </a:cubicBezTo>
                  <a:cubicBezTo>
                    <a:pt x="65055" y="37833"/>
                    <a:pt x="64366" y="46513"/>
                    <a:pt x="64366" y="55152"/>
                  </a:cubicBezTo>
                  <a:cubicBezTo>
                    <a:pt x="64407" y="55152"/>
                    <a:pt x="64447" y="55152"/>
                    <a:pt x="64447" y="55152"/>
                  </a:cubicBezTo>
                  <a:close/>
                </a:path>
              </a:pathLst>
            </a:custGeom>
            <a:grpFill/>
            <a:ln w="4046" cap="flat">
              <a:noFill/>
              <a:prstDash val="solid"/>
              <a:miter/>
            </a:ln>
          </p:spPr>
          <p:txBody>
            <a:bodyPr rtlCol="0" anchor="ctr"/>
            <a:lstStyle/>
            <a:p>
              <a:endParaRPr lang="en-IN">
                <a:solidFill>
                  <a:schemeClr val="bg1">
                    <a:lumMod val="95000"/>
                  </a:schemeClr>
                </a:solidFill>
              </a:endParaRPr>
            </a:p>
          </p:txBody>
        </p:sp>
        <p:sp>
          <p:nvSpPr>
            <p:cNvPr id="28" name="Freeform: Shape 27">
              <a:extLst>
                <a:ext uri="{FF2B5EF4-FFF2-40B4-BE49-F238E27FC236}">
                  <a16:creationId xmlns:a16="http://schemas.microsoft.com/office/drawing/2014/main" id="{D1467454-0499-1E1F-BA21-6F26ED07C479}"/>
                </a:ext>
              </a:extLst>
            </p:cNvPr>
            <p:cNvSpPr/>
            <p:nvPr/>
          </p:nvSpPr>
          <p:spPr>
            <a:xfrm>
              <a:off x="8657400" y="4137307"/>
              <a:ext cx="98679" cy="97378"/>
            </a:xfrm>
            <a:custGeom>
              <a:avLst/>
              <a:gdLst>
                <a:gd name="connsiteX0" fmla="*/ 95881 w 98679"/>
                <a:gd name="connsiteY0" fmla="*/ 32359 h 97378"/>
                <a:gd name="connsiteX1" fmla="*/ 92149 w 98679"/>
                <a:gd name="connsiteY1" fmla="*/ 46028 h 97378"/>
                <a:gd name="connsiteX2" fmla="*/ 45544 w 98679"/>
                <a:gd name="connsiteY2" fmla="*/ 92511 h 97378"/>
                <a:gd name="connsiteX3" fmla="*/ 8958 w 98679"/>
                <a:gd name="connsiteY3" fmla="*/ 86305 h 97378"/>
                <a:gd name="connsiteX4" fmla="*/ 5713 w 98679"/>
                <a:gd name="connsiteY4" fmla="*/ 47813 h 97378"/>
                <a:gd name="connsiteX5" fmla="*/ 46639 w 98679"/>
                <a:gd name="connsiteY5" fmla="*/ 6684 h 97378"/>
                <a:gd name="connsiteX6" fmla="*/ 78237 w 98679"/>
                <a:gd name="connsiteY6" fmla="*/ 5102 h 97378"/>
                <a:gd name="connsiteX7" fmla="*/ 98680 w 98679"/>
                <a:gd name="connsiteY7" fmla="*/ 29398 h 97378"/>
                <a:gd name="connsiteX8" fmla="*/ 95881 w 98679"/>
                <a:gd name="connsiteY8" fmla="*/ 32359 h 97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679" h="97378">
                  <a:moveTo>
                    <a:pt x="95881" y="32359"/>
                  </a:moveTo>
                  <a:cubicBezTo>
                    <a:pt x="94705" y="36983"/>
                    <a:pt x="94988" y="42945"/>
                    <a:pt x="92149" y="46028"/>
                  </a:cubicBezTo>
                  <a:cubicBezTo>
                    <a:pt x="77182" y="62090"/>
                    <a:pt x="62661" y="78964"/>
                    <a:pt x="45544" y="92511"/>
                  </a:cubicBezTo>
                  <a:cubicBezTo>
                    <a:pt x="33741" y="101840"/>
                    <a:pt x="19545" y="96649"/>
                    <a:pt x="8958" y="86305"/>
                  </a:cubicBezTo>
                  <a:cubicBezTo>
                    <a:pt x="-1020" y="76530"/>
                    <a:pt x="-3454" y="58683"/>
                    <a:pt x="5713" y="47813"/>
                  </a:cubicBezTo>
                  <a:cubicBezTo>
                    <a:pt x="18125" y="33048"/>
                    <a:pt x="32159" y="19460"/>
                    <a:pt x="46639" y="6684"/>
                  </a:cubicBezTo>
                  <a:cubicBezTo>
                    <a:pt x="55847" y="-1469"/>
                    <a:pt x="68502" y="-2362"/>
                    <a:pt x="78237" y="5102"/>
                  </a:cubicBezTo>
                  <a:cubicBezTo>
                    <a:pt x="86430" y="11389"/>
                    <a:pt x="91987" y="21164"/>
                    <a:pt x="98680" y="29398"/>
                  </a:cubicBezTo>
                  <a:cubicBezTo>
                    <a:pt x="97747" y="30371"/>
                    <a:pt x="96814" y="31345"/>
                    <a:pt x="95881" y="32359"/>
                  </a:cubicBezTo>
                  <a:close/>
                </a:path>
              </a:pathLst>
            </a:custGeom>
            <a:grpFill/>
            <a:ln w="4046" cap="flat">
              <a:noFill/>
              <a:prstDash val="solid"/>
              <a:miter/>
            </a:ln>
          </p:spPr>
          <p:txBody>
            <a:bodyPr rtlCol="0" anchor="ctr"/>
            <a:lstStyle/>
            <a:p>
              <a:endParaRPr lang="en-IN">
                <a:solidFill>
                  <a:schemeClr val="bg1">
                    <a:lumMod val="95000"/>
                  </a:schemeClr>
                </a:solidFill>
              </a:endParaRPr>
            </a:p>
          </p:txBody>
        </p:sp>
        <p:sp>
          <p:nvSpPr>
            <p:cNvPr id="29" name="Freeform: Shape 28">
              <a:extLst>
                <a:ext uri="{FF2B5EF4-FFF2-40B4-BE49-F238E27FC236}">
                  <a16:creationId xmlns:a16="http://schemas.microsoft.com/office/drawing/2014/main" id="{542030BE-C70F-8F38-34B6-220AE4C332E1}"/>
                </a:ext>
              </a:extLst>
            </p:cNvPr>
            <p:cNvSpPr/>
            <p:nvPr/>
          </p:nvSpPr>
          <p:spPr>
            <a:xfrm>
              <a:off x="8381294" y="4266207"/>
              <a:ext cx="108572" cy="63838"/>
            </a:xfrm>
            <a:custGeom>
              <a:avLst/>
              <a:gdLst>
                <a:gd name="connsiteX0" fmla="*/ 55123 w 108572"/>
                <a:gd name="connsiteY0" fmla="*/ 63838 h 63838"/>
                <a:gd name="connsiteX1" fmla="*/ 26041 w 108572"/>
                <a:gd name="connsiteY1" fmla="*/ 62094 h 63838"/>
                <a:gd name="connsiteX2" fmla="*/ 0 w 108572"/>
                <a:gd name="connsiteY2" fmla="*/ 31552 h 63838"/>
                <a:gd name="connsiteX3" fmla="*/ 24175 w 108572"/>
                <a:gd name="connsiteY3" fmla="*/ 1374 h 63838"/>
                <a:gd name="connsiteX4" fmla="*/ 85220 w 108572"/>
                <a:gd name="connsiteY4" fmla="*/ 1455 h 63838"/>
                <a:gd name="connsiteX5" fmla="*/ 108502 w 108572"/>
                <a:gd name="connsiteY5" fmla="*/ 33580 h 63838"/>
                <a:gd name="connsiteX6" fmla="*/ 82502 w 108572"/>
                <a:gd name="connsiteY6" fmla="*/ 62135 h 63838"/>
                <a:gd name="connsiteX7" fmla="*/ 55123 w 108572"/>
                <a:gd name="connsiteY7" fmla="*/ 63838 h 63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572" h="63838">
                  <a:moveTo>
                    <a:pt x="55123" y="63838"/>
                  </a:moveTo>
                  <a:cubicBezTo>
                    <a:pt x="45348" y="63311"/>
                    <a:pt x="35573" y="63473"/>
                    <a:pt x="26041" y="62094"/>
                  </a:cubicBezTo>
                  <a:cubicBezTo>
                    <a:pt x="11236" y="59944"/>
                    <a:pt x="82" y="46235"/>
                    <a:pt x="0" y="31552"/>
                  </a:cubicBezTo>
                  <a:cubicBezTo>
                    <a:pt x="-81" y="17355"/>
                    <a:pt x="9857" y="2631"/>
                    <a:pt x="24175" y="1374"/>
                  </a:cubicBezTo>
                  <a:cubicBezTo>
                    <a:pt x="44415" y="-411"/>
                    <a:pt x="65061" y="-532"/>
                    <a:pt x="85220" y="1455"/>
                  </a:cubicBezTo>
                  <a:cubicBezTo>
                    <a:pt x="100390" y="2956"/>
                    <a:pt x="109475" y="17882"/>
                    <a:pt x="108502" y="33580"/>
                  </a:cubicBezTo>
                  <a:cubicBezTo>
                    <a:pt x="107609" y="48303"/>
                    <a:pt x="97469" y="59985"/>
                    <a:pt x="82502" y="62135"/>
                  </a:cubicBezTo>
                  <a:cubicBezTo>
                    <a:pt x="73457" y="63473"/>
                    <a:pt x="64249" y="63352"/>
                    <a:pt x="55123" y="63838"/>
                  </a:cubicBezTo>
                  <a:close/>
                </a:path>
              </a:pathLst>
            </a:custGeom>
            <a:grpFill/>
            <a:ln w="4046" cap="flat">
              <a:noFill/>
              <a:prstDash val="solid"/>
              <a:miter/>
            </a:ln>
          </p:spPr>
          <p:txBody>
            <a:bodyPr rtlCol="0" anchor="ctr"/>
            <a:lstStyle/>
            <a:p>
              <a:endParaRPr lang="en-IN">
                <a:solidFill>
                  <a:schemeClr val="bg1">
                    <a:lumMod val="95000"/>
                  </a:schemeClr>
                </a:solidFill>
              </a:endParaRPr>
            </a:p>
          </p:txBody>
        </p:sp>
        <p:sp>
          <p:nvSpPr>
            <p:cNvPr id="30" name="Freeform: Shape 29">
              <a:extLst>
                <a:ext uri="{FF2B5EF4-FFF2-40B4-BE49-F238E27FC236}">
                  <a16:creationId xmlns:a16="http://schemas.microsoft.com/office/drawing/2014/main" id="{6DE62373-58B2-DB80-DF66-398569C42672}"/>
                </a:ext>
              </a:extLst>
            </p:cNvPr>
            <p:cNvSpPr/>
            <p:nvPr/>
          </p:nvSpPr>
          <p:spPr>
            <a:xfrm>
              <a:off x="8434111" y="4363584"/>
              <a:ext cx="97543" cy="93643"/>
            </a:xfrm>
            <a:custGeom>
              <a:avLst/>
              <a:gdLst>
                <a:gd name="connsiteX0" fmla="*/ 97544 w 97543"/>
                <a:gd name="connsiteY0" fmla="*/ 25762 h 93643"/>
                <a:gd name="connsiteX1" fmla="*/ 91135 w 97543"/>
                <a:gd name="connsiteY1" fmla="*/ 44947 h 93643"/>
                <a:gd name="connsiteX2" fmla="*/ 47897 w 97543"/>
                <a:gd name="connsiteY2" fmla="*/ 88145 h 93643"/>
                <a:gd name="connsiteX3" fmla="*/ 8471 w 97543"/>
                <a:gd name="connsiteY3" fmla="*/ 82953 h 93643"/>
                <a:gd name="connsiteX4" fmla="*/ 5997 w 97543"/>
                <a:gd name="connsiteY4" fmla="*/ 44339 h 93643"/>
                <a:gd name="connsiteX5" fmla="*/ 47451 w 97543"/>
                <a:gd name="connsiteY5" fmla="*/ 3981 h 93643"/>
                <a:gd name="connsiteX6" fmla="*/ 78561 w 97543"/>
                <a:gd name="connsiteY6" fmla="*/ 2885 h 93643"/>
                <a:gd name="connsiteX7" fmla="*/ 97544 w 97543"/>
                <a:gd name="connsiteY7" fmla="*/ 25762 h 93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543" h="93643">
                  <a:moveTo>
                    <a:pt x="97544" y="25762"/>
                  </a:moveTo>
                  <a:cubicBezTo>
                    <a:pt x="94583" y="35091"/>
                    <a:pt x="94380" y="41419"/>
                    <a:pt x="91135" y="44947"/>
                  </a:cubicBezTo>
                  <a:cubicBezTo>
                    <a:pt x="77304" y="59955"/>
                    <a:pt x="63594" y="75287"/>
                    <a:pt x="47897" y="88145"/>
                  </a:cubicBezTo>
                  <a:cubicBezTo>
                    <a:pt x="36134" y="97799"/>
                    <a:pt x="18490" y="93905"/>
                    <a:pt x="8471" y="82953"/>
                  </a:cubicBezTo>
                  <a:cubicBezTo>
                    <a:pt x="-1060" y="72488"/>
                    <a:pt x="-3454" y="55453"/>
                    <a:pt x="5997" y="44339"/>
                  </a:cubicBezTo>
                  <a:cubicBezTo>
                    <a:pt x="18490" y="29656"/>
                    <a:pt x="31835" y="14932"/>
                    <a:pt x="47451" y="3981"/>
                  </a:cubicBezTo>
                  <a:cubicBezTo>
                    <a:pt x="54833" y="-1171"/>
                    <a:pt x="69881" y="-1090"/>
                    <a:pt x="78561" y="2885"/>
                  </a:cubicBezTo>
                  <a:cubicBezTo>
                    <a:pt x="87160" y="6860"/>
                    <a:pt x="92068" y="18745"/>
                    <a:pt x="97544" y="25762"/>
                  </a:cubicBezTo>
                  <a:close/>
                </a:path>
              </a:pathLst>
            </a:custGeom>
            <a:grpFill/>
            <a:ln w="4046" cap="flat">
              <a:noFill/>
              <a:prstDash val="solid"/>
              <a:miter/>
            </a:ln>
          </p:spPr>
          <p:txBody>
            <a:bodyPr rtlCol="0" anchor="ctr"/>
            <a:lstStyle/>
            <a:p>
              <a:endParaRPr lang="en-IN">
                <a:solidFill>
                  <a:schemeClr val="bg1">
                    <a:lumMod val="95000"/>
                  </a:schemeClr>
                </a:solidFill>
              </a:endParaRPr>
            </a:p>
          </p:txBody>
        </p:sp>
        <p:sp>
          <p:nvSpPr>
            <p:cNvPr id="31" name="Freeform: Shape 30">
              <a:extLst>
                <a:ext uri="{FF2B5EF4-FFF2-40B4-BE49-F238E27FC236}">
                  <a16:creationId xmlns:a16="http://schemas.microsoft.com/office/drawing/2014/main" id="{270F3DDE-5860-6D84-F52B-945C88AE3150}"/>
                </a:ext>
              </a:extLst>
            </p:cNvPr>
            <p:cNvSpPr/>
            <p:nvPr/>
          </p:nvSpPr>
          <p:spPr>
            <a:xfrm>
              <a:off x="8431103" y="4137322"/>
              <a:ext cx="99085" cy="97612"/>
            </a:xfrm>
            <a:custGeom>
              <a:avLst/>
              <a:gdLst>
                <a:gd name="connsiteX0" fmla="*/ 0 w 99085"/>
                <a:gd name="connsiteY0" fmla="*/ 30317 h 97612"/>
                <a:gd name="connsiteX1" fmla="*/ 19834 w 99085"/>
                <a:gd name="connsiteY1" fmla="*/ 5574 h 97612"/>
                <a:gd name="connsiteX2" fmla="*/ 52770 w 99085"/>
                <a:gd name="connsiteY2" fmla="*/ 7035 h 97612"/>
                <a:gd name="connsiteX3" fmla="*/ 92601 w 99085"/>
                <a:gd name="connsiteY3" fmla="*/ 47028 h 97612"/>
                <a:gd name="connsiteX4" fmla="*/ 91303 w 99085"/>
                <a:gd name="connsiteY4" fmla="*/ 84304 h 97612"/>
                <a:gd name="connsiteX5" fmla="*/ 57151 w 99085"/>
                <a:gd name="connsiteY5" fmla="*/ 93795 h 97612"/>
                <a:gd name="connsiteX6" fmla="*/ 5354 w 99085"/>
                <a:gd name="connsiteY6" fmla="*/ 44026 h 97612"/>
                <a:gd name="connsiteX7" fmla="*/ 3204 w 99085"/>
                <a:gd name="connsiteY7" fmla="*/ 33115 h 97612"/>
                <a:gd name="connsiteX8" fmla="*/ 0 w 99085"/>
                <a:gd name="connsiteY8" fmla="*/ 30317 h 97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085" h="97612">
                  <a:moveTo>
                    <a:pt x="0" y="30317"/>
                  </a:moveTo>
                  <a:cubicBezTo>
                    <a:pt x="6490" y="21920"/>
                    <a:pt x="11763" y="12024"/>
                    <a:pt x="19834" y="5574"/>
                  </a:cubicBezTo>
                  <a:cubicBezTo>
                    <a:pt x="30056" y="-2619"/>
                    <a:pt x="43076" y="-1483"/>
                    <a:pt x="52770" y="7035"/>
                  </a:cubicBezTo>
                  <a:cubicBezTo>
                    <a:pt x="66926" y="19406"/>
                    <a:pt x="80717" y="32548"/>
                    <a:pt x="92601" y="47028"/>
                  </a:cubicBezTo>
                  <a:cubicBezTo>
                    <a:pt x="102011" y="58507"/>
                    <a:pt x="100835" y="72622"/>
                    <a:pt x="91303" y="84304"/>
                  </a:cubicBezTo>
                  <a:cubicBezTo>
                    <a:pt x="82420" y="95174"/>
                    <a:pt x="68548" y="102435"/>
                    <a:pt x="57151" y="93795"/>
                  </a:cubicBezTo>
                  <a:cubicBezTo>
                    <a:pt x="38209" y="79436"/>
                    <a:pt x="22146" y="61143"/>
                    <a:pt x="5354" y="44026"/>
                  </a:cubicBezTo>
                  <a:cubicBezTo>
                    <a:pt x="3164" y="41836"/>
                    <a:pt x="3853" y="36847"/>
                    <a:pt x="3204" y="33115"/>
                  </a:cubicBezTo>
                  <a:cubicBezTo>
                    <a:pt x="2150" y="32182"/>
                    <a:pt x="1095" y="31250"/>
                    <a:pt x="0" y="30317"/>
                  </a:cubicBezTo>
                  <a:close/>
                </a:path>
              </a:pathLst>
            </a:custGeom>
            <a:grpFill/>
            <a:ln w="4046" cap="flat">
              <a:noFill/>
              <a:prstDash val="solid"/>
              <a:miter/>
            </a:ln>
          </p:spPr>
          <p:txBody>
            <a:bodyPr rtlCol="0" anchor="ctr"/>
            <a:lstStyle/>
            <a:p>
              <a:endParaRPr lang="en-IN">
                <a:solidFill>
                  <a:schemeClr val="bg1">
                    <a:lumMod val="95000"/>
                  </a:schemeClr>
                </a:solidFill>
              </a:endParaRPr>
            </a:p>
          </p:txBody>
        </p:sp>
        <p:sp>
          <p:nvSpPr>
            <p:cNvPr id="32" name="Freeform: Shape 31">
              <a:extLst>
                <a:ext uri="{FF2B5EF4-FFF2-40B4-BE49-F238E27FC236}">
                  <a16:creationId xmlns:a16="http://schemas.microsoft.com/office/drawing/2014/main" id="{C3802A4F-8861-3270-DF78-125C0F327170}"/>
                </a:ext>
              </a:extLst>
            </p:cNvPr>
            <p:cNvSpPr/>
            <p:nvPr/>
          </p:nvSpPr>
          <p:spPr>
            <a:xfrm>
              <a:off x="8141168" y="4626954"/>
              <a:ext cx="63847" cy="64057"/>
            </a:xfrm>
            <a:custGeom>
              <a:avLst/>
              <a:gdLst>
                <a:gd name="connsiteX0" fmla="*/ 63847 w 63847"/>
                <a:gd name="connsiteY0" fmla="*/ 31476 h 64057"/>
                <a:gd name="connsiteX1" fmla="*/ 33021 w 63847"/>
                <a:gd name="connsiteY1" fmla="*/ 64046 h 64057"/>
                <a:gd name="connsiteX2" fmla="*/ 4 w 63847"/>
                <a:gd name="connsiteY2" fmla="*/ 31354 h 64057"/>
                <a:gd name="connsiteX3" fmla="*/ 32331 w 63847"/>
                <a:gd name="connsiteY3" fmla="*/ 0 h 64057"/>
                <a:gd name="connsiteX4" fmla="*/ 63847 w 63847"/>
                <a:gd name="connsiteY4" fmla="*/ 31476 h 640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847" h="64057">
                  <a:moveTo>
                    <a:pt x="63847" y="31476"/>
                  </a:moveTo>
                  <a:cubicBezTo>
                    <a:pt x="63969" y="49282"/>
                    <a:pt x="50462" y="63600"/>
                    <a:pt x="33021" y="64046"/>
                  </a:cubicBezTo>
                  <a:cubicBezTo>
                    <a:pt x="15660" y="64533"/>
                    <a:pt x="-280" y="48714"/>
                    <a:pt x="4" y="31354"/>
                  </a:cubicBezTo>
                  <a:cubicBezTo>
                    <a:pt x="288" y="14278"/>
                    <a:pt x="15052" y="-40"/>
                    <a:pt x="32331" y="0"/>
                  </a:cubicBezTo>
                  <a:cubicBezTo>
                    <a:pt x="50219" y="81"/>
                    <a:pt x="63725" y="13548"/>
                    <a:pt x="63847" y="31476"/>
                  </a:cubicBezTo>
                  <a:close/>
                </a:path>
              </a:pathLst>
            </a:custGeom>
            <a:grpFill/>
            <a:ln w="4046" cap="flat">
              <a:noFill/>
              <a:prstDash val="solid"/>
              <a:miter/>
            </a:ln>
          </p:spPr>
          <p:txBody>
            <a:bodyPr rtlCol="0" anchor="ctr"/>
            <a:lstStyle/>
            <a:p>
              <a:endParaRPr lang="en-IN">
                <a:solidFill>
                  <a:schemeClr val="bg1">
                    <a:lumMod val="95000"/>
                  </a:schemeClr>
                </a:solidFill>
              </a:endParaRPr>
            </a:p>
          </p:txBody>
        </p:sp>
        <p:sp>
          <p:nvSpPr>
            <p:cNvPr id="33" name="Freeform: Shape 32">
              <a:extLst>
                <a:ext uri="{FF2B5EF4-FFF2-40B4-BE49-F238E27FC236}">
                  <a16:creationId xmlns:a16="http://schemas.microsoft.com/office/drawing/2014/main" id="{14040B66-DA01-D5C7-E775-035AE97D8397}"/>
                </a:ext>
              </a:extLst>
            </p:cNvPr>
            <p:cNvSpPr/>
            <p:nvPr/>
          </p:nvSpPr>
          <p:spPr>
            <a:xfrm>
              <a:off x="8587628" y="4850243"/>
              <a:ext cx="128417" cy="127362"/>
            </a:xfrm>
            <a:custGeom>
              <a:avLst/>
              <a:gdLst>
                <a:gd name="connsiteX0" fmla="*/ 64371 w 128417"/>
                <a:gd name="connsiteY0" fmla="*/ 0 h 127362"/>
                <a:gd name="connsiteX1" fmla="*/ 128418 w 128417"/>
                <a:gd name="connsiteY1" fmla="*/ 63843 h 127362"/>
                <a:gd name="connsiteX2" fmla="*/ 64047 w 128417"/>
                <a:gd name="connsiteY2" fmla="*/ 127362 h 127362"/>
                <a:gd name="connsiteX3" fmla="*/ 1 w 128417"/>
                <a:gd name="connsiteY3" fmla="*/ 63478 h 127362"/>
                <a:gd name="connsiteX4" fmla="*/ 64371 w 128417"/>
                <a:gd name="connsiteY4" fmla="*/ 0 h 1273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417" h="127362">
                  <a:moveTo>
                    <a:pt x="64371" y="0"/>
                  </a:moveTo>
                  <a:cubicBezTo>
                    <a:pt x="99457" y="81"/>
                    <a:pt x="128539" y="29042"/>
                    <a:pt x="128418" y="63843"/>
                  </a:cubicBezTo>
                  <a:cubicBezTo>
                    <a:pt x="128296" y="98645"/>
                    <a:pt x="99092" y="127484"/>
                    <a:pt x="64047" y="127362"/>
                  </a:cubicBezTo>
                  <a:cubicBezTo>
                    <a:pt x="28961" y="127241"/>
                    <a:pt x="-162" y="98199"/>
                    <a:pt x="1" y="63478"/>
                  </a:cubicBezTo>
                  <a:cubicBezTo>
                    <a:pt x="122" y="28636"/>
                    <a:pt x="29245" y="-41"/>
                    <a:pt x="64371" y="0"/>
                  </a:cubicBezTo>
                  <a:close/>
                </a:path>
              </a:pathLst>
            </a:custGeom>
            <a:grpFill/>
            <a:ln w="4046" cap="flat">
              <a:noFill/>
              <a:prstDash val="solid"/>
              <a:miter/>
            </a:ln>
          </p:spPr>
          <p:txBody>
            <a:bodyPr rtlCol="0" anchor="ctr"/>
            <a:lstStyle/>
            <a:p>
              <a:endParaRPr lang="en-IN">
                <a:solidFill>
                  <a:schemeClr val="bg1">
                    <a:lumMod val="95000"/>
                  </a:schemeClr>
                </a:solidFill>
              </a:endParaRPr>
            </a:p>
          </p:txBody>
        </p:sp>
      </p:grpSp>
      <p:sp>
        <p:nvSpPr>
          <p:cNvPr id="49" name="TextBox 48">
            <a:extLst>
              <a:ext uri="{FF2B5EF4-FFF2-40B4-BE49-F238E27FC236}">
                <a16:creationId xmlns:a16="http://schemas.microsoft.com/office/drawing/2014/main" id="{6B48FB38-FC4A-B625-6C97-B12DB0C26354}"/>
              </a:ext>
            </a:extLst>
          </p:cNvPr>
          <p:cNvSpPr txBox="1"/>
          <p:nvPr/>
        </p:nvSpPr>
        <p:spPr>
          <a:xfrm>
            <a:off x="1683939" y="5376526"/>
            <a:ext cx="3141244" cy="830997"/>
          </a:xfrm>
          <a:prstGeom prst="rect">
            <a:avLst/>
          </a:prstGeom>
          <a:noFill/>
        </p:spPr>
        <p:txBody>
          <a:bodyPr wrap="square" rtlCol="0" anchor="ctr">
            <a:spAutoFit/>
          </a:bodyPr>
          <a:lstStyle/>
          <a:p>
            <a:r>
              <a:rPr lang="en-US" sz="1600" dirty="0">
                <a:solidFill>
                  <a:schemeClr val="bg1"/>
                </a:solidFill>
              </a:rPr>
              <a:t>Insert your desired text here. This is a sample text. Insert your desired text here.</a:t>
            </a:r>
            <a:endParaRPr lang="en-IN" sz="1600" dirty="0">
              <a:solidFill>
                <a:schemeClr val="bg1"/>
              </a:solidFill>
            </a:endParaRPr>
          </a:p>
        </p:txBody>
      </p:sp>
      <p:grpSp>
        <p:nvGrpSpPr>
          <p:cNvPr id="52" name="Group 51">
            <a:extLst>
              <a:ext uri="{FF2B5EF4-FFF2-40B4-BE49-F238E27FC236}">
                <a16:creationId xmlns:a16="http://schemas.microsoft.com/office/drawing/2014/main" id="{F83C24D5-A59F-C53F-6202-E12DC6B63C28}"/>
              </a:ext>
            </a:extLst>
          </p:cNvPr>
          <p:cNvGrpSpPr/>
          <p:nvPr/>
        </p:nvGrpSpPr>
        <p:grpSpPr>
          <a:xfrm>
            <a:off x="6287880" y="3711964"/>
            <a:ext cx="2676608" cy="880100"/>
            <a:chOff x="7810292" y="3617472"/>
            <a:chExt cx="2676608" cy="880100"/>
          </a:xfrm>
        </p:grpSpPr>
        <p:sp>
          <p:nvSpPr>
            <p:cNvPr id="50" name="TextBox 49">
              <a:extLst>
                <a:ext uri="{FF2B5EF4-FFF2-40B4-BE49-F238E27FC236}">
                  <a16:creationId xmlns:a16="http://schemas.microsoft.com/office/drawing/2014/main" id="{FEC0970B-EA16-B94A-DBFF-004B90D649A9}"/>
                </a:ext>
              </a:extLst>
            </p:cNvPr>
            <p:cNvSpPr txBox="1"/>
            <p:nvPr/>
          </p:nvSpPr>
          <p:spPr>
            <a:xfrm>
              <a:off x="7810292" y="4010877"/>
              <a:ext cx="2676608" cy="486695"/>
            </a:xfrm>
            <a:prstGeom prst="rect">
              <a:avLst/>
            </a:prstGeom>
            <a:noFill/>
          </p:spPr>
          <p:txBody>
            <a:bodyPr wrap="square" lIns="0" tIns="0" rIns="0" bIns="0" rtlCol="0" anchor="t">
              <a:noAutofit/>
            </a:bodyPr>
            <a:lstStyle/>
            <a:p>
              <a:r>
                <a:rPr lang="en-US" sz="1400" dirty="0">
                  <a:solidFill>
                    <a:schemeClr val="bg1">
                      <a:lumMod val="95000"/>
                    </a:schemeClr>
                  </a:solidFill>
                </a:rPr>
                <a:t>Insert your desired text here. This is a sample text. </a:t>
              </a:r>
              <a:endParaRPr lang="en-IN" sz="1400" dirty="0">
                <a:solidFill>
                  <a:schemeClr val="bg1">
                    <a:lumMod val="95000"/>
                  </a:schemeClr>
                </a:solidFill>
              </a:endParaRPr>
            </a:p>
          </p:txBody>
        </p:sp>
        <p:sp>
          <p:nvSpPr>
            <p:cNvPr id="51" name="TextBox 50">
              <a:extLst>
                <a:ext uri="{FF2B5EF4-FFF2-40B4-BE49-F238E27FC236}">
                  <a16:creationId xmlns:a16="http://schemas.microsoft.com/office/drawing/2014/main" id="{1EF06240-2E62-A303-2375-F659A83B38C1}"/>
                </a:ext>
              </a:extLst>
            </p:cNvPr>
            <p:cNvSpPr txBox="1"/>
            <p:nvPr/>
          </p:nvSpPr>
          <p:spPr>
            <a:xfrm>
              <a:off x="7810292" y="3617472"/>
              <a:ext cx="2676608" cy="327207"/>
            </a:xfrm>
            <a:prstGeom prst="rect">
              <a:avLst/>
            </a:prstGeom>
            <a:noFill/>
          </p:spPr>
          <p:txBody>
            <a:bodyPr wrap="square" lIns="0" tIns="0" rIns="0" bIns="0" rtlCol="0" anchor="ctr">
              <a:noAutofit/>
            </a:bodyPr>
            <a:lstStyle/>
            <a:p>
              <a:r>
                <a:rPr lang="en-US" sz="1800" b="1" dirty="0">
                  <a:solidFill>
                    <a:schemeClr val="bg1">
                      <a:lumMod val="95000"/>
                    </a:schemeClr>
                  </a:solidFill>
                </a:rPr>
                <a:t>Use Case 01</a:t>
              </a:r>
              <a:endParaRPr lang="en-IN" sz="1800" b="1" dirty="0">
                <a:solidFill>
                  <a:schemeClr val="bg1">
                    <a:lumMod val="95000"/>
                  </a:schemeClr>
                </a:solidFill>
              </a:endParaRPr>
            </a:p>
          </p:txBody>
        </p:sp>
      </p:grpSp>
      <p:grpSp>
        <p:nvGrpSpPr>
          <p:cNvPr id="53" name="Group 52">
            <a:extLst>
              <a:ext uri="{FF2B5EF4-FFF2-40B4-BE49-F238E27FC236}">
                <a16:creationId xmlns:a16="http://schemas.microsoft.com/office/drawing/2014/main" id="{015E1E52-63A1-78A0-6B8E-DC98B5C209D1}"/>
              </a:ext>
            </a:extLst>
          </p:cNvPr>
          <p:cNvGrpSpPr/>
          <p:nvPr/>
        </p:nvGrpSpPr>
        <p:grpSpPr>
          <a:xfrm>
            <a:off x="6287880" y="4945341"/>
            <a:ext cx="2676608" cy="880100"/>
            <a:chOff x="7810292" y="3617472"/>
            <a:chExt cx="2676608" cy="880100"/>
          </a:xfrm>
        </p:grpSpPr>
        <p:sp>
          <p:nvSpPr>
            <p:cNvPr id="54" name="TextBox 53">
              <a:extLst>
                <a:ext uri="{FF2B5EF4-FFF2-40B4-BE49-F238E27FC236}">
                  <a16:creationId xmlns:a16="http://schemas.microsoft.com/office/drawing/2014/main" id="{448E93B3-2080-0DE9-D4D5-8194DF202DDD}"/>
                </a:ext>
              </a:extLst>
            </p:cNvPr>
            <p:cNvSpPr txBox="1"/>
            <p:nvPr/>
          </p:nvSpPr>
          <p:spPr>
            <a:xfrm>
              <a:off x="7810292" y="4010877"/>
              <a:ext cx="2676608" cy="486695"/>
            </a:xfrm>
            <a:prstGeom prst="rect">
              <a:avLst/>
            </a:prstGeom>
            <a:noFill/>
          </p:spPr>
          <p:txBody>
            <a:bodyPr wrap="square" lIns="0" tIns="0" rIns="0" bIns="0" rtlCol="0" anchor="t">
              <a:noAutofit/>
            </a:bodyPr>
            <a:lstStyle/>
            <a:p>
              <a:r>
                <a:rPr lang="en-US" sz="1400" dirty="0">
                  <a:solidFill>
                    <a:schemeClr val="bg1">
                      <a:lumMod val="95000"/>
                    </a:schemeClr>
                  </a:solidFill>
                </a:rPr>
                <a:t>Insert your desired text here. This is a sample text. </a:t>
              </a:r>
              <a:endParaRPr lang="en-IN" sz="1400" dirty="0">
                <a:solidFill>
                  <a:schemeClr val="bg1">
                    <a:lumMod val="95000"/>
                  </a:schemeClr>
                </a:solidFill>
              </a:endParaRPr>
            </a:p>
          </p:txBody>
        </p:sp>
        <p:sp>
          <p:nvSpPr>
            <p:cNvPr id="55" name="TextBox 54">
              <a:extLst>
                <a:ext uri="{FF2B5EF4-FFF2-40B4-BE49-F238E27FC236}">
                  <a16:creationId xmlns:a16="http://schemas.microsoft.com/office/drawing/2014/main" id="{1CB85F6A-A530-02CD-DACA-6F36D9EE2237}"/>
                </a:ext>
              </a:extLst>
            </p:cNvPr>
            <p:cNvSpPr txBox="1"/>
            <p:nvPr/>
          </p:nvSpPr>
          <p:spPr>
            <a:xfrm>
              <a:off x="7810292" y="3617472"/>
              <a:ext cx="2676608" cy="327207"/>
            </a:xfrm>
            <a:prstGeom prst="rect">
              <a:avLst/>
            </a:prstGeom>
            <a:noFill/>
          </p:spPr>
          <p:txBody>
            <a:bodyPr wrap="square" lIns="0" tIns="0" rIns="0" bIns="0" rtlCol="0" anchor="ctr">
              <a:noAutofit/>
            </a:bodyPr>
            <a:lstStyle/>
            <a:p>
              <a:r>
                <a:rPr lang="en-US" sz="1800" b="1" dirty="0">
                  <a:solidFill>
                    <a:schemeClr val="bg1">
                      <a:lumMod val="95000"/>
                    </a:schemeClr>
                  </a:solidFill>
                </a:rPr>
                <a:t>Use Case 02</a:t>
              </a:r>
              <a:endParaRPr lang="en-IN" sz="1800" b="1" dirty="0">
                <a:solidFill>
                  <a:schemeClr val="bg1">
                    <a:lumMod val="95000"/>
                  </a:schemeClr>
                </a:solidFill>
              </a:endParaRPr>
            </a:p>
          </p:txBody>
        </p:sp>
      </p:grpSp>
    </p:spTree>
    <p:extLst>
      <p:ext uri="{BB962C8B-B14F-4D97-AF65-F5344CB8AC3E}">
        <p14:creationId xmlns:p14="http://schemas.microsoft.com/office/powerpoint/2010/main" val="3088415258"/>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C67F36EF-72E8-8E03-3DF5-B8DD80750F1B}"/>
              </a:ext>
            </a:extLst>
          </p:cNvPr>
          <p:cNvSpPr>
            <a:spLocks noGrp="1"/>
          </p:cNvSpPr>
          <p:nvPr>
            <p:ph type="body" sz="quarter" idx="14"/>
          </p:nvPr>
        </p:nvSpPr>
        <p:spPr/>
        <p:txBody>
          <a:bodyPr/>
          <a:lstStyle/>
          <a:p>
            <a:r>
              <a:rPr lang="en-IN" sz="4000" dirty="0"/>
              <a:t>WHY NOW?</a:t>
            </a:r>
          </a:p>
        </p:txBody>
      </p:sp>
      <p:sp>
        <p:nvSpPr>
          <p:cNvPr id="6" name="Text Placeholder 5">
            <a:extLst>
              <a:ext uri="{FF2B5EF4-FFF2-40B4-BE49-F238E27FC236}">
                <a16:creationId xmlns:a16="http://schemas.microsoft.com/office/drawing/2014/main" id="{4692D0BE-2403-60AC-8731-2C6FE9C3D481}"/>
              </a:ext>
            </a:extLst>
          </p:cNvPr>
          <p:cNvSpPr>
            <a:spLocks noGrp="1"/>
          </p:cNvSpPr>
          <p:nvPr>
            <p:ph type="body" sz="quarter" idx="15"/>
          </p:nvPr>
        </p:nvSpPr>
        <p:spPr>
          <a:xfrm>
            <a:off x="3491880" y="1371599"/>
            <a:ext cx="2910941" cy="882504"/>
          </a:xfrm>
        </p:spPr>
        <p:txBody>
          <a:bodyPr>
            <a:normAutofit fontScale="92500" lnSpcReduction="20000"/>
          </a:bodyPr>
          <a:lstStyle/>
          <a:p>
            <a:r>
              <a:rPr lang="en-US" dirty="0"/>
              <a:t>Insert your desired text here. Insert your desired text here. This is a sample text. This is a sample text. Insert your desired text here. This is a sample text.</a:t>
            </a:r>
            <a:endParaRPr lang="en-IN" dirty="0"/>
          </a:p>
        </p:txBody>
      </p:sp>
      <p:sp>
        <p:nvSpPr>
          <p:cNvPr id="7" name="Text Placeholder 6">
            <a:extLst>
              <a:ext uri="{FF2B5EF4-FFF2-40B4-BE49-F238E27FC236}">
                <a16:creationId xmlns:a16="http://schemas.microsoft.com/office/drawing/2014/main" id="{E0FE3A3B-908E-33B3-A97E-908792D18FD3}"/>
              </a:ext>
            </a:extLst>
          </p:cNvPr>
          <p:cNvSpPr>
            <a:spLocks noGrp="1"/>
          </p:cNvSpPr>
          <p:nvPr>
            <p:ph type="body" sz="quarter" idx="16"/>
          </p:nvPr>
        </p:nvSpPr>
        <p:spPr>
          <a:xfrm>
            <a:off x="3491880" y="467834"/>
            <a:ext cx="2910941" cy="818707"/>
          </a:xfrm>
        </p:spPr>
        <p:txBody>
          <a:bodyPr>
            <a:normAutofit fontScale="85000" lnSpcReduction="20000"/>
          </a:bodyPr>
          <a:lstStyle/>
          <a:p>
            <a:r>
              <a:rPr lang="en-US" dirty="0"/>
              <a:t>Evolution of Your Product Category</a:t>
            </a:r>
            <a:endParaRPr lang="en-IN" dirty="0"/>
          </a:p>
        </p:txBody>
      </p:sp>
      <p:sp>
        <p:nvSpPr>
          <p:cNvPr id="8" name="TextBox 7">
            <a:extLst>
              <a:ext uri="{FF2B5EF4-FFF2-40B4-BE49-F238E27FC236}">
                <a16:creationId xmlns:a16="http://schemas.microsoft.com/office/drawing/2014/main" id="{975011B4-8BCB-9142-2A9B-E0C40DCF1C74}"/>
              </a:ext>
            </a:extLst>
          </p:cNvPr>
          <p:cNvSpPr txBox="1"/>
          <p:nvPr/>
        </p:nvSpPr>
        <p:spPr>
          <a:xfrm rot="16200000">
            <a:off x="-813843" y="3690862"/>
            <a:ext cx="2828018" cy="1200329"/>
          </a:xfrm>
          <a:prstGeom prst="rect">
            <a:avLst/>
          </a:prstGeom>
          <a:noFill/>
        </p:spPr>
        <p:txBody>
          <a:bodyPr wrap="none" rtlCol="0">
            <a:spAutoFit/>
          </a:bodyPr>
          <a:lstStyle/>
          <a:p>
            <a:r>
              <a:rPr lang="en-IN" sz="7200" b="1" dirty="0">
                <a:solidFill>
                  <a:schemeClr val="accent2"/>
                </a:solidFill>
                <a:ea typeface="Segoe UI Black" panose="020B0A02040204020203" pitchFamily="34" charset="0"/>
              </a:rPr>
              <a:t>33.1%</a:t>
            </a:r>
          </a:p>
        </p:txBody>
      </p:sp>
      <p:sp>
        <p:nvSpPr>
          <p:cNvPr id="9" name="TextBox 8">
            <a:extLst>
              <a:ext uri="{FF2B5EF4-FFF2-40B4-BE49-F238E27FC236}">
                <a16:creationId xmlns:a16="http://schemas.microsoft.com/office/drawing/2014/main" id="{D33A1DE7-10A0-2012-F8F6-B8068B6083B4}"/>
              </a:ext>
            </a:extLst>
          </p:cNvPr>
          <p:cNvSpPr txBox="1"/>
          <p:nvPr/>
        </p:nvSpPr>
        <p:spPr>
          <a:xfrm>
            <a:off x="96633" y="559512"/>
            <a:ext cx="1090991" cy="1240963"/>
          </a:xfrm>
          <a:prstGeom prst="rect">
            <a:avLst/>
          </a:prstGeom>
          <a:solidFill>
            <a:schemeClr val="bg1">
              <a:lumMod val="50000"/>
            </a:schemeClr>
          </a:solidFill>
        </p:spPr>
        <p:txBody>
          <a:bodyPr wrap="square" lIns="91440" tIns="91440" rIns="91440" bIns="91440" rtlCol="0" anchor="t">
            <a:noAutofit/>
          </a:bodyPr>
          <a:lstStyle/>
          <a:p>
            <a:r>
              <a:rPr lang="en-US" sz="1400" dirty="0">
                <a:solidFill>
                  <a:schemeClr val="bg1"/>
                </a:solidFill>
              </a:rPr>
              <a:t>Insert your desired text here. </a:t>
            </a:r>
            <a:endParaRPr lang="en-IN" sz="1400" dirty="0">
              <a:solidFill>
                <a:schemeClr val="bg1"/>
              </a:solidFill>
            </a:endParaRPr>
          </a:p>
        </p:txBody>
      </p:sp>
      <p:graphicFrame>
        <p:nvGraphicFramePr>
          <p:cNvPr id="14" name="Chart 13">
            <a:extLst>
              <a:ext uri="{FF2B5EF4-FFF2-40B4-BE49-F238E27FC236}">
                <a16:creationId xmlns:a16="http://schemas.microsoft.com/office/drawing/2014/main" id="{B73097B3-B2AD-57DB-6F28-0B8631FB002D}"/>
              </a:ext>
            </a:extLst>
          </p:cNvPr>
          <p:cNvGraphicFramePr/>
          <p:nvPr>
            <p:extLst>
              <p:ext uri="{D42A27DB-BD31-4B8C-83A1-F6EECF244321}">
                <p14:modId xmlns:p14="http://schemas.microsoft.com/office/powerpoint/2010/main" val="349016553"/>
              </p:ext>
            </p:extLst>
          </p:nvPr>
        </p:nvGraphicFramePr>
        <p:xfrm>
          <a:off x="1403648" y="3212976"/>
          <a:ext cx="7264503" cy="1993343"/>
        </p:xfrm>
        <a:graphic>
          <a:graphicData uri="http://schemas.openxmlformats.org/drawingml/2006/chart">
            <c:chart xmlns:c="http://schemas.openxmlformats.org/drawingml/2006/chart" xmlns:r="http://schemas.openxmlformats.org/officeDocument/2006/relationships" r:id="rId2"/>
          </a:graphicData>
        </a:graphic>
      </p:graphicFrame>
      <p:sp>
        <p:nvSpPr>
          <p:cNvPr id="16" name="Rectangle 15">
            <a:extLst>
              <a:ext uri="{FF2B5EF4-FFF2-40B4-BE49-F238E27FC236}">
                <a16:creationId xmlns:a16="http://schemas.microsoft.com/office/drawing/2014/main" id="{1E11F11F-2633-5A36-CC33-600F9F359D6E}"/>
              </a:ext>
            </a:extLst>
          </p:cNvPr>
          <p:cNvSpPr/>
          <p:nvPr/>
        </p:nvSpPr>
        <p:spPr>
          <a:xfrm>
            <a:off x="13728" y="5828091"/>
            <a:ext cx="1259632" cy="102051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7" name="Arrow: Right 16">
            <a:extLst>
              <a:ext uri="{FF2B5EF4-FFF2-40B4-BE49-F238E27FC236}">
                <a16:creationId xmlns:a16="http://schemas.microsoft.com/office/drawing/2014/main" id="{80FE98C8-63CA-CB5B-EE03-915852182E8A}"/>
              </a:ext>
            </a:extLst>
          </p:cNvPr>
          <p:cNvSpPr/>
          <p:nvPr/>
        </p:nvSpPr>
        <p:spPr>
          <a:xfrm rot="18900000">
            <a:off x="412945" y="6099496"/>
            <a:ext cx="486720" cy="477706"/>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9" name="Rectangle 18">
            <a:extLst>
              <a:ext uri="{FF2B5EF4-FFF2-40B4-BE49-F238E27FC236}">
                <a16:creationId xmlns:a16="http://schemas.microsoft.com/office/drawing/2014/main" id="{58EA1642-2414-8F4A-9547-29B41D4CFB1C}"/>
              </a:ext>
            </a:extLst>
          </p:cNvPr>
          <p:cNvSpPr/>
          <p:nvPr/>
        </p:nvSpPr>
        <p:spPr>
          <a:xfrm>
            <a:off x="6538394" y="197892"/>
            <a:ext cx="2448294" cy="2691821"/>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2" name="TextBox 21">
            <a:extLst>
              <a:ext uri="{FF2B5EF4-FFF2-40B4-BE49-F238E27FC236}">
                <a16:creationId xmlns:a16="http://schemas.microsoft.com/office/drawing/2014/main" id="{E5986F3E-A845-3193-126C-0790BDD05B2C}"/>
              </a:ext>
            </a:extLst>
          </p:cNvPr>
          <p:cNvSpPr txBox="1"/>
          <p:nvPr/>
        </p:nvSpPr>
        <p:spPr>
          <a:xfrm>
            <a:off x="1259632" y="6229734"/>
            <a:ext cx="7745194" cy="295610"/>
          </a:xfrm>
          <a:prstGeom prst="rect">
            <a:avLst/>
          </a:prstGeom>
          <a:solidFill>
            <a:schemeClr val="tx1"/>
          </a:solidFill>
        </p:spPr>
        <p:txBody>
          <a:bodyPr wrap="square" lIns="0" tIns="0" rIns="0" bIns="0" rtlCol="0" anchor="ctr">
            <a:noAutofit/>
          </a:bodyPr>
          <a:lstStyle/>
          <a:p>
            <a:pPr algn="ctr"/>
            <a:r>
              <a:rPr lang="en-IN" sz="1800" dirty="0">
                <a:solidFill>
                  <a:schemeClr val="accent4"/>
                </a:solidFill>
              </a:rPr>
              <a:t>Placeholder</a:t>
            </a:r>
          </a:p>
        </p:txBody>
      </p:sp>
      <p:grpSp>
        <p:nvGrpSpPr>
          <p:cNvPr id="31" name="Group 30">
            <a:extLst>
              <a:ext uri="{FF2B5EF4-FFF2-40B4-BE49-F238E27FC236}">
                <a16:creationId xmlns:a16="http://schemas.microsoft.com/office/drawing/2014/main" id="{AB7EB0E9-E2F3-5E99-E5BE-E66E3ADC5C36}"/>
              </a:ext>
            </a:extLst>
          </p:cNvPr>
          <p:cNvGrpSpPr/>
          <p:nvPr/>
        </p:nvGrpSpPr>
        <p:grpSpPr>
          <a:xfrm>
            <a:off x="7433928" y="627544"/>
            <a:ext cx="657225" cy="666751"/>
            <a:chOff x="10404226" y="744512"/>
            <a:chExt cx="657225" cy="666751"/>
          </a:xfrm>
          <a:solidFill>
            <a:schemeClr val="accent4"/>
          </a:solidFill>
        </p:grpSpPr>
        <p:sp>
          <p:nvSpPr>
            <p:cNvPr id="26" name="Freeform: Shape 25">
              <a:extLst>
                <a:ext uri="{FF2B5EF4-FFF2-40B4-BE49-F238E27FC236}">
                  <a16:creationId xmlns:a16="http://schemas.microsoft.com/office/drawing/2014/main" id="{83FC6B27-69CD-BCE8-BDD8-1CAF6F813AD4}"/>
                </a:ext>
              </a:extLst>
            </p:cNvPr>
            <p:cNvSpPr/>
            <p:nvPr/>
          </p:nvSpPr>
          <p:spPr>
            <a:xfrm>
              <a:off x="10404226" y="744513"/>
              <a:ext cx="657225" cy="666750"/>
            </a:xfrm>
            <a:custGeom>
              <a:avLst/>
              <a:gdLst>
                <a:gd name="connsiteX0" fmla="*/ 57150 w 657225"/>
                <a:gd name="connsiteY0" fmla="*/ 0 h 666750"/>
                <a:gd name="connsiteX1" fmla="*/ 0 w 657225"/>
                <a:gd name="connsiteY1" fmla="*/ 0 h 666750"/>
                <a:gd name="connsiteX2" fmla="*/ 0 w 657225"/>
                <a:gd name="connsiteY2" fmla="*/ 666750 h 666750"/>
                <a:gd name="connsiteX3" fmla="*/ 657225 w 657225"/>
                <a:gd name="connsiteY3" fmla="*/ 666750 h 666750"/>
                <a:gd name="connsiteX4" fmla="*/ 657225 w 657225"/>
                <a:gd name="connsiteY4" fmla="*/ 609600 h 666750"/>
                <a:gd name="connsiteX5" fmla="*/ 57150 w 657225"/>
                <a:gd name="connsiteY5" fmla="*/ 609600 h 666750"/>
                <a:gd name="connsiteX6" fmla="*/ 57150 w 657225"/>
                <a:gd name="connsiteY6" fmla="*/ 0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7225" h="666750">
                  <a:moveTo>
                    <a:pt x="57150" y="0"/>
                  </a:moveTo>
                  <a:lnTo>
                    <a:pt x="0" y="0"/>
                  </a:lnTo>
                  <a:lnTo>
                    <a:pt x="0" y="666750"/>
                  </a:lnTo>
                  <a:lnTo>
                    <a:pt x="657225" y="666750"/>
                  </a:lnTo>
                  <a:lnTo>
                    <a:pt x="657225" y="609600"/>
                  </a:lnTo>
                  <a:lnTo>
                    <a:pt x="57150" y="609600"/>
                  </a:lnTo>
                  <a:lnTo>
                    <a:pt x="57150" y="0"/>
                  </a:lnTo>
                  <a:close/>
                </a:path>
              </a:pathLst>
            </a:custGeom>
            <a:grpFill/>
            <a:ln w="9525" cap="flat">
              <a:noFill/>
              <a:prstDash val="solid"/>
              <a:miter/>
            </a:ln>
          </p:spPr>
          <p:txBody>
            <a:bodyPr rtlCol="0" anchor="ctr"/>
            <a:lstStyle/>
            <a:p>
              <a:endParaRPr lang="en-IN"/>
            </a:p>
          </p:txBody>
        </p:sp>
        <p:sp>
          <p:nvSpPr>
            <p:cNvPr id="27" name="Freeform: Shape 26">
              <a:extLst>
                <a:ext uri="{FF2B5EF4-FFF2-40B4-BE49-F238E27FC236}">
                  <a16:creationId xmlns:a16="http://schemas.microsoft.com/office/drawing/2014/main" id="{AA387A27-E462-051E-EC21-802AF70613BB}"/>
                </a:ext>
              </a:extLst>
            </p:cNvPr>
            <p:cNvSpPr/>
            <p:nvPr/>
          </p:nvSpPr>
          <p:spPr>
            <a:xfrm rot="10800000">
              <a:off x="10918576" y="744512"/>
              <a:ext cx="142875" cy="552450"/>
            </a:xfrm>
            <a:custGeom>
              <a:avLst/>
              <a:gdLst>
                <a:gd name="connsiteX0" fmla="*/ 0 w 142875"/>
                <a:gd name="connsiteY0" fmla="*/ 0 h 552450"/>
                <a:gd name="connsiteX1" fmla="*/ 142875 w 142875"/>
                <a:gd name="connsiteY1" fmla="*/ 0 h 552450"/>
                <a:gd name="connsiteX2" fmla="*/ 142875 w 142875"/>
                <a:gd name="connsiteY2" fmla="*/ 552450 h 552450"/>
                <a:gd name="connsiteX3" fmla="*/ 0 w 142875"/>
                <a:gd name="connsiteY3" fmla="*/ 552450 h 552450"/>
              </a:gdLst>
              <a:ahLst/>
              <a:cxnLst>
                <a:cxn ang="0">
                  <a:pos x="connsiteX0" y="connsiteY0"/>
                </a:cxn>
                <a:cxn ang="0">
                  <a:pos x="connsiteX1" y="connsiteY1"/>
                </a:cxn>
                <a:cxn ang="0">
                  <a:pos x="connsiteX2" y="connsiteY2"/>
                </a:cxn>
                <a:cxn ang="0">
                  <a:pos x="connsiteX3" y="connsiteY3"/>
                </a:cxn>
              </a:cxnLst>
              <a:rect l="l" t="t" r="r" b="b"/>
              <a:pathLst>
                <a:path w="142875" h="552450">
                  <a:moveTo>
                    <a:pt x="0" y="0"/>
                  </a:moveTo>
                  <a:lnTo>
                    <a:pt x="142875" y="0"/>
                  </a:lnTo>
                  <a:lnTo>
                    <a:pt x="142875" y="552450"/>
                  </a:lnTo>
                  <a:lnTo>
                    <a:pt x="0" y="552450"/>
                  </a:lnTo>
                  <a:close/>
                </a:path>
              </a:pathLst>
            </a:custGeom>
            <a:grpFill/>
            <a:ln w="9525" cap="flat">
              <a:noFill/>
              <a:prstDash val="solid"/>
              <a:miter/>
            </a:ln>
          </p:spPr>
          <p:txBody>
            <a:bodyPr rtlCol="0" anchor="ctr"/>
            <a:lstStyle/>
            <a:p>
              <a:endParaRPr lang="en-IN"/>
            </a:p>
          </p:txBody>
        </p:sp>
        <p:sp>
          <p:nvSpPr>
            <p:cNvPr id="28" name="Freeform: Shape 27">
              <a:extLst>
                <a:ext uri="{FF2B5EF4-FFF2-40B4-BE49-F238E27FC236}">
                  <a16:creationId xmlns:a16="http://schemas.microsoft.com/office/drawing/2014/main" id="{443ACFD4-C608-4A4D-AE33-E40C7C41E757}"/>
                </a:ext>
              </a:extLst>
            </p:cNvPr>
            <p:cNvSpPr/>
            <p:nvPr/>
          </p:nvSpPr>
          <p:spPr>
            <a:xfrm rot="10800000">
              <a:off x="10718551" y="935013"/>
              <a:ext cx="142875" cy="361950"/>
            </a:xfrm>
            <a:custGeom>
              <a:avLst/>
              <a:gdLst>
                <a:gd name="connsiteX0" fmla="*/ 0 w 142875"/>
                <a:gd name="connsiteY0" fmla="*/ 0 h 361950"/>
                <a:gd name="connsiteX1" fmla="*/ 142875 w 142875"/>
                <a:gd name="connsiteY1" fmla="*/ 0 h 361950"/>
                <a:gd name="connsiteX2" fmla="*/ 142875 w 142875"/>
                <a:gd name="connsiteY2" fmla="*/ 361950 h 361950"/>
                <a:gd name="connsiteX3" fmla="*/ 0 w 142875"/>
                <a:gd name="connsiteY3" fmla="*/ 361950 h 361950"/>
              </a:gdLst>
              <a:ahLst/>
              <a:cxnLst>
                <a:cxn ang="0">
                  <a:pos x="connsiteX0" y="connsiteY0"/>
                </a:cxn>
                <a:cxn ang="0">
                  <a:pos x="connsiteX1" y="connsiteY1"/>
                </a:cxn>
                <a:cxn ang="0">
                  <a:pos x="connsiteX2" y="connsiteY2"/>
                </a:cxn>
                <a:cxn ang="0">
                  <a:pos x="connsiteX3" y="connsiteY3"/>
                </a:cxn>
              </a:cxnLst>
              <a:rect l="l" t="t" r="r" b="b"/>
              <a:pathLst>
                <a:path w="142875" h="361950">
                  <a:moveTo>
                    <a:pt x="0" y="0"/>
                  </a:moveTo>
                  <a:lnTo>
                    <a:pt x="142875" y="0"/>
                  </a:lnTo>
                  <a:lnTo>
                    <a:pt x="142875" y="361950"/>
                  </a:lnTo>
                  <a:lnTo>
                    <a:pt x="0" y="361950"/>
                  </a:lnTo>
                  <a:close/>
                </a:path>
              </a:pathLst>
            </a:custGeom>
            <a:grpFill/>
            <a:ln w="9525" cap="flat">
              <a:noFill/>
              <a:prstDash val="solid"/>
              <a:miter/>
            </a:ln>
          </p:spPr>
          <p:txBody>
            <a:bodyPr rtlCol="0" anchor="ctr"/>
            <a:lstStyle/>
            <a:p>
              <a:endParaRPr lang="en-IN"/>
            </a:p>
          </p:txBody>
        </p:sp>
        <p:sp>
          <p:nvSpPr>
            <p:cNvPr id="29" name="Freeform: Shape 28">
              <a:extLst>
                <a:ext uri="{FF2B5EF4-FFF2-40B4-BE49-F238E27FC236}">
                  <a16:creationId xmlns:a16="http://schemas.microsoft.com/office/drawing/2014/main" id="{D0FAB5D2-F8ED-FB01-8765-E3D1A0A70760}"/>
                </a:ext>
              </a:extLst>
            </p:cNvPr>
            <p:cNvSpPr/>
            <p:nvPr/>
          </p:nvSpPr>
          <p:spPr>
            <a:xfrm rot="10800000">
              <a:off x="10518526" y="1106463"/>
              <a:ext cx="142875" cy="190500"/>
            </a:xfrm>
            <a:custGeom>
              <a:avLst/>
              <a:gdLst>
                <a:gd name="connsiteX0" fmla="*/ 0 w 142875"/>
                <a:gd name="connsiteY0" fmla="*/ 0 h 190500"/>
                <a:gd name="connsiteX1" fmla="*/ 142875 w 142875"/>
                <a:gd name="connsiteY1" fmla="*/ 0 h 190500"/>
                <a:gd name="connsiteX2" fmla="*/ 142875 w 142875"/>
                <a:gd name="connsiteY2" fmla="*/ 190500 h 190500"/>
                <a:gd name="connsiteX3" fmla="*/ 0 w 142875"/>
                <a:gd name="connsiteY3" fmla="*/ 190500 h 190500"/>
              </a:gdLst>
              <a:ahLst/>
              <a:cxnLst>
                <a:cxn ang="0">
                  <a:pos x="connsiteX0" y="connsiteY0"/>
                </a:cxn>
                <a:cxn ang="0">
                  <a:pos x="connsiteX1" y="connsiteY1"/>
                </a:cxn>
                <a:cxn ang="0">
                  <a:pos x="connsiteX2" y="connsiteY2"/>
                </a:cxn>
                <a:cxn ang="0">
                  <a:pos x="connsiteX3" y="connsiteY3"/>
                </a:cxn>
              </a:cxnLst>
              <a:rect l="l" t="t" r="r" b="b"/>
              <a:pathLst>
                <a:path w="142875" h="190500">
                  <a:moveTo>
                    <a:pt x="0" y="0"/>
                  </a:moveTo>
                  <a:lnTo>
                    <a:pt x="142875" y="0"/>
                  </a:lnTo>
                  <a:lnTo>
                    <a:pt x="142875" y="190500"/>
                  </a:lnTo>
                  <a:lnTo>
                    <a:pt x="0" y="190500"/>
                  </a:lnTo>
                  <a:close/>
                </a:path>
              </a:pathLst>
            </a:custGeom>
            <a:grpFill/>
            <a:ln w="9525" cap="flat">
              <a:noFill/>
              <a:prstDash val="solid"/>
              <a:miter/>
            </a:ln>
          </p:spPr>
          <p:txBody>
            <a:bodyPr rtlCol="0" anchor="ctr"/>
            <a:lstStyle/>
            <a:p>
              <a:endParaRPr lang="en-IN"/>
            </a:p>
          </p:txBody>
        </p:sp>
        <p:sp>
          <p:nvSpPr>
            <p:cNvPr id="30" name="Freeform: Shape 29">
              <a:extLst>
                <a:ext uri="{FF2B5EF4-FFF2-40B4-BE49-F238E27FC236}">
                  <a16:creationId xmlns:a16="http://schemas.microsoft.com/office/drawing/2014/main" id="{C9E8A782-67C8-9C8E-957C-356288242CCF}"/>
                </a:ext>
              </a:extLst>
            </p:cNvPr>
            <p:cNvSpPr/>
            <p:nvPr/>
          </p:nvSpPr>
          <p:spPr>
            <a:xfrm>
              <a:off x="10514620" y="744513"/>
              <a:ext cx="308705" cy="308705"/>
            </a:xfrm>
            <a:custGeom>
              <a:avLst/>
              <a:gdLst>
                <a:gd name="connsiteX0" fmla="*/ 308705 w 308705"/>
                <a:gd name="connsiteY0" fmla="*/ 130874 h 308705"/>
                <a:gd name="connsiteX1" fmla="*/ 308705 w 308705"/>
                <a:gd name="connsiteY1" fmla="*/ 0 h 308705"/>
                <a:gd name="connsiteX2" fmla="*/ 177832 w 308705"/>
                <a:gd name="connsiteY2" fmla="*/ 0 h 308705"/>
                <a:gd name="connsiteX3" fmla="*/ 229838 w 308705"/>
                <a:gd name="connsiteY3" fmla="*/ 52006 h 308705"/>
                <a:gd name="connsiteX4" fmla="*/ 0 w 308705"/>
                <a:gd name="connsiteY4" fmla="*/ 281845 h 308705"/>
                <a:gd name="connsiteX5" fmla="*/ 26860 w 308705"/>
                <a:gd name="connsiteY5" fmla="*/ 308705 h 308705"/>
                <a:gd name="connsiteX6" fmla="*/ 256699 w 308705"/>
                <a:gd name="connsiteY6" fmla="*/ 78962 h 308705"/>
                <a:gd name="connsiteX7" fmla="*/ 308705 w 308705"/>
                <a:gd name="connsiteY7" fmla="*/ 130874 h 308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8705" h="308705">
                  <a:moveTo>
                    <a:pt x="308705" y="130874"/>
                  </a:moveTo>
                  <a:lnTo>
                    <a:pt x="308705" y="0"/>
                  </a:lnTo>
                  <a:lnTo>
                    <a:pt x="177832" y="0"/>
                  </a:lnTo>
                  <a:lnTo>
                    <a:pt x="229838" y="52006"/>
                  </a:lnTo>
                  <a:lnTo>
                    <a:pt x="0" y="281845"/>
                  </a:lnTo>
                  <a:lnTo>
                    <a:pt x="26860" y="308705"/>
                  </a:lnTo>
                  <a:lnTo>
                    <a:pt x="256699" y="78962"/>
                  </a:lnTo>
                  <a:lnTo>
                    <a:pt x="308705" y="130874"/>
                  </a:lnTo>
                  <a:close/>
                </a:path>
              </a:pathLst>
            </a:custGeom>
            <a:grpFill/>
            <a:ln w="9525" cap="flat">
              <a:noFill/>
              <a:prstDash val="solid"/>
              <a:miter/>
            </a:ln>
          </p:spPr>
          <p:txBody>
            <a:bodyPr rtlCol="0" anchor="ctr"/>
            <a:lstStyle/>
            <a:p>
              <a:endParaRPr lang="en-IN"/>
            </a:p>
          </p:txBody>
        </p:sp>
      </p:grpSp>
      <p:sp>
        <p:nvSpPr>
          <p:cNvPr id="33" name="TextBox 32">
            <a:extLst>
              <a:ext uri="{FF2B5EF4-FFF2-40B4-BE49-F238E27FC236}">
                <a16:creationId xmlns:a16="http://schemas.microsoft.com/office/drawing/2014/main" id="{21D55FED-E339-CE3C-8B19-C48F444EB259}"/>
              </a:ext>
            </a:extLst>
          </p:cNvPr>
          <p:cNvSpPr txBox="1"/>
          <p:nvPr/>
        </p:nvSpPr>
        <p:spPr>
          <a:xfrm>
            <a:off x="6861670" y="1695938"/>
            <a:ext cx="1806481" cy="763326"/>
          </a:xfrm>
          <a:prstGeom prst="rect">
            <a:avLst/>
          </a:prstGeom>
          <a:noFill/>
        </p:spPr>
        <p:txBody>
          <a:bodyPr wrap="square" lIns="0" tIns="0" rIns="0" bIns="0" rtlCol="0" anchor="t">
            <a:noAutofit/>
          </a:bodyPr>
          <a:lstStyle/>
          <a:p>
            <a:pPr algn="ctr"/>
            <a:r>
              <a:rPr lang="en-US" sz="1400" dirty="0">
                <a:solidFill>
                  <a:schemeClr val="accent4"/>
                </a:solidFill>
              </a:rPr>
              <a:t>Insert your desired text here. This is a sample text. </a:t>
            </a:r>
            <a:endParaRPr lang="en-IN" sz="1400" dirty="0">
              <a:solidFill>
                <a:schemeClr val="accent4"/>
              </a:solidFill>
            </a:endParaRPr>
          </a:p>
        </p:txBody>
      </p:sp>
    </p:spTree>
    <p:extLst>
      <p:ext uri="{BB962C8B-B14F-4D97-AF65-F5344CB8AC3E}">
        <p14:creationId xmlns:p14="http://schemas.microsoft.com/office/powerpoint/2010/main" val="596928229"/>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67CB091C-788F-754A-D3F3-77C2B60B922A}"/>
              </a:ext>
            </a:extLst>
          </p:cNvPr>
          <p:cNvSpPr>
            <a:spLocks noGrp="1"/>
          </p:cNvSpPr>
          <p:nvPr>
            <p:ph type="body" sz="quarter" idx="14"/>
          </p:nvPr>
        </p:nvSpPr>
        <p:spPr>
          <a:xfrm>
            <a:off x="414214" y="476672"/>
            <a:ext cx="4157786" cy="1944216"/>
          </a:xfrm>
          <a:noFill/>
        </p:spPr>
        <p:txBody>
          <a:bodyPr lIns="91440" tIns="91440" rIns="91440" bIns="91440"/>
          <a:lstStyle/>
          <a:p>
            <a:r>
              <a:rPr lang="en-IN" sz="4000" dirty="0">
                <a:solidFill>
                  <a:srgbClr val="5D5D5F"/>
                </a:solidFill>
              </a:rPr>
              <a:t>MARKET SIZE</a:t>
            </a:r>
          </a:p>
        </p:txBody>
      </p:sp>
      <p:sp>
        <p:nvSpPr>
          <p:cNvPr id="18" name="Rectangle 17">
            <a:extLst>
              <a:ext uri="{FF2B5EF4-FFF2-40B4-BE49-F238E27FC236}">
                <a16:creationId xmlns:a16="http://schemas.microsoft.com/office/drawing/2014/main" id="{C9722718-335E-D841-981F-A4EE2FC05DF9}"/>
              </a:ext>
            </a:extLst>
          </p:cNvPr>
          <p:cNvSpPr/>
          <p:nvPr/>
        </p:nvSpPr>
        <p:spPr>
          <a:xfrm>
            <a:off x="4707372" y="4053980"/>
            <a:ext cx="4271286" cy="1392188"/>
          </a:xfrm>
          <a:prstGeom prst="rect">
            <a:avLst/>
          </a:prstGeom>
          <a:solidFill>
            <a:schemeClr val="tx1">
              <a:lumMod val="50000"/>
              <a:lumOff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9" name="Rectangle 18">
            <a:extLst>
              <a:ext uri="{FF2B5EF4-FFF2-40B4-BE49-F238E27FC236}">
                <a16:creationId xmlns:a16="http://schemas.microsoft.com/office/drawing/2014/main" id="{A67580C4-7B53-E4E7-9061-31C55E9A5FCC}"/>
              </a:ext>
            </a:extLst>
          </p:cNvPr>
          <p:cNvSpPr/>
          <p:nvPr/>
        </p:nvSpPr>
        <p:spPr>
          <a:xfrm>
            <a:off x="4707372" y="5673394"/>
            <a:ext cx="4271286" cy="1025872"/>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52" name="Group 51">
            <a:extLst>
              <a:ext uri="{FF2B5EF4-FFF2-40B4-BE49-F238E27FC236}">
                <a16:creationId xmlns:a16="http://schemas.microsoft.com/office/drawing/2014/main" id="{566BF6CC-B772-2868-928B-776A6FD95B8E}"/>
              </a:ext>
            </a:extLst>
          </p:cNvPr>
          <p:cNvGrpSpPr/>
          <p:nvPr/>
        </p:nvGrpSpPr>
        <p:grpSpPr>
          <a:xfrm>
            <a:off x="1192064" y="2060848"/>
            <a:ext cx="3091904" cy="939800"/>
            <a:chOff x="2023988" y="2387600"/>
            <a:chExt cx="3640212" cy="939800"/>
          </a:xfrm>
        </p:grpSpPr>
        <p:sp>
          <p:nvSpPr>
            <p:cNvPr id="22" name="TextBox 21">
              <a:extLst>
                <a:ext uri="{FF2B5EF4-FFF2-40B4-BE49-F238E27FC236}">
                  <a16:creationId xmlns:a16="http://schemas.microsoft.com/office/drawing/2014/main" id="{73CC8ED6-E524-7943-B240-9B9A2EEF79CB}"/>
                </a:ext>
              </a:extLst>
            </p:cNvPr>
            <p:cNvSpPr txBox="1"/>
            <p:nvPr/>
          </p:nvSpPr>
          <p:spPr>
            <a:xfrm>
              <a:off x="2023988" y="2809729"/>
              <a:ext cx="3640212" cy="517671"/>
            </a:xfrm>
            <a:prstGeom prst="rect">
              <a:avLst/>
            </a:prstGeom>
            <a:noFill/>
          </p:spPr>
          <p:txBody>
            <a:bodyPr wrap="square" lIns="0" tIns="0" rIns="0" bIns="0" rtlCol="0" anchor="t">
              <a:noAutofit/>
            </a:bodyPr>
            <a:lstStyle/>
            <a:p>
              <a:r>
                <a:rPr lang="en-US" sz="1400" dirty="0">
                  <a:solidFill>
                    <a:schemeClr val="tx1">
                      <a:lumMod val="65000"/>
                      <a:lumOff val="35000"/>
                    </a:schemeClr>
                  </a:solidFill>
                </a:rPr>
                <a:t>Insert your desired text here. This is a sample text. Insert your desired text here. </a:t>
              </a:r>
              <a:endParaRPr lang="en-IN" sz="1400" dirty="0">
                <a:solidFill>
                  <a:schemeClr val="tx1">
                    <a:lumMod val="65000"/>
                    <a:lumOff val="35000"/>
                  </a:schemeClr>
                </a:solidFill>
              </a:endParaRPr>
            </a:p>
          </p:txBody>
        </p:sp>
        <p:sp>
          <p:nvSpPr>
            <p:cNvPr id="23" name="TextBox 22">
              <a:extLst>
                <a:ext uri="{FF2B5EF4-FFF2-40B4-BE49-F238E27FC236}">
                  <a16:creationId xmlns:a16="http://schemas.microsoft.com/office/drawing/2014/main" id="{C5B87BAA-3016-FAD9-C35D-ABCDF5C4F062}"/>
                </a:ext>
              </a:extLst>
            </p:cNvPr>
            <p:cNvSpPr txBox="1"/>
            <p:nvPr/>
          </p:nvSpPr>
          <p:spPr>
            <a:xfrm>
              <a:off x="2023988" y="2387600"/>
              <a:ext cx="3640212" cy="350912"/>
            </a:xfrm>
            <a:prstGeom prst="rect">
              <a:avLst/>
            </a:prstGeom>
            <a:noFill/>
          </p:spPr>
          <p:txBody>
            <a:bodyPr wrap="square" lIns="0" tIns="0" rIns="0" bIns="0" rtlCol="0" anchor="b">
              <a:noAutofit/>
            </a:bodyPr>
            <a:lstStyle/>
            <a:p>
              <a:r>
                <a:rPr lang="en-US" sz="2000" b="1" dirty="0">
                  <a:solidFill>
                    <a:schemeClr val="tx1">
                      <a:lumMod val="65000"/>
                      <a:lumOff val="35000"/>
                    </a:schemeClr>
                  </a:solidFill>
                </a:rPr>
                <a:t>Total Addressable Market</a:t>
              </a:r>
              <a:endParaRPr lang="en-IN" sz="2000" b="1" dirty="0">
                <a:solidFill>
                  <a:schemeClr val="tx1">
                    <a:lumMod val="65000"/>
                    <a:lumOff val="35000"/>
                  </a:schemeClr>
                </a:solidFill>
              </a:endParaRPr>
            </a:p>
          </p:txBody>
        </p:sp>
      </p:grpSp>
      <p:grpSp>
        <p:nvGrpSpPr>
          <p:cNvPr id="53" name="Group 52">
            <a:extLst>
              <a:ext uri="{FF2B5EF4-FFF2-40B4-BE49-F238E27FC236}">
                <a16:creationId xmlns:a16="http://schemas.microsoft.com/office/drawing/2014/main" id="{F1092ED1-9E99-9781-CAD0-C998E32ADA9E}"/>
              </a:ext>
            </a:extLst>
          </p:cNvPr>
          <p:cNvGrpSpPr/>
          <p:nvPr/>
        </p:nvGrpSpPr>
        <p:grpSpPr>
          <a:xfrm>
            <a:off x="1192064" y="3400698"/>
            <a:ext cx="3091904" cy="939800"/>
            <a:chOff x="2023988" y="3727450"/>
            <a:chExt cx="3640212" cy="939800"/>
          </a:xfrm>
        </p:grpSpPr>
        <p:sp>
          <p:nvSpPr>
            <p:cNvPr id="25" name="TextBox 24">
              <a:extLst>
                <a:ext uri="{FF2B5EF4-FFF2-40B4-BE49-F238E27FC236}">
                  <a16:creationId xmlns:a16="http://schemas.microsoft.com/office/drawing/2014/main" id="{A2CCBE62-DA05-2BBA-4671-21770976B854}"/>
                </a:ext>
              </a:extLst>
            </p:cNvPr>
            <p:cNvSpPr txBox="1"/>
            <p:nvPr/>
          </p:nvSpPr>
          <p:spPr>
            <a:xfrm>
              <a:off x="2023988" y="4149579"/>
              <a:ext cx="3640212" cy="517671"/>
            </a:xfrm>
            <a:prstGeom prst="rect">
              <a:avLst/>
            </a:prstGeom>
            <a:noFill/>
          </p:spPr>
          <p:txBody>
            <a:bodyPr wrap="square" lIns="0" tIns="0" rIns="0" bIns="0" rtlCol="0" anchor="t">
              <a:noAutofit/>
            </a:bodyPr>
            <a:lstStyle/>
            <a:p>
              <a:r>
                <a:rPr lang="en-US" sz="1400" dirty="0">
                  <a:solidFill>
                    <a:schemeClr val="tx1">
                      <a:lumMod val="65000"/>
                      <a:lumOff val="35000"/>
                    </a:schemeClr>
                  </a:solidFill>
                </a:rPr>
                <a:t>Insert your desired text here. This is a sample text. Insert your desired text here. </a:t>
              </a:r>
              <a:endParaRPr lang="en-IN" sz="1400" dirty="0">
                <a:solidFill>
                  <a:schemeClr val="tx1">
                    <a:lumMod val="65000"/>
                    <a:lumOff val="35000"/>
                  </a:schemeClr>
                </a:solidFill>
              </a:endParaRPr>
            </a:p>
          </p:txBody>
        </p:sp>
        <p:sp>
          <p:nvSpPr>
            <p:cNvPr id="26" name="TextBox 25">
              <a:extLst>
                <a:ext uri="{FF2B5EF4-FFF2-40B4-BE49-F238E27FC236}">
                  <a16:creationId xmlns:a16="http://schemas.microsoft.com/office/drawing/2014/main" id="{052C99A8-6557-ABED-BE6B-E23EA8D2B5B8}"/>
                </a:ext>
              </a:extLst>
            </p:cNvPr>
            <p:cNvSpPr txBox="1"/>
            <p:nvPr/>
          </p:nvSpPr>
          <p:spPr>
            <a:xfrm>
              <a:off x="2023988" y="3727450"/>
              <a:ext cx="3640212" cy="350912"/>
            </a:xfrm>
            <a:prstGeom prst="rect">
              <a:avLst/>
            </a:prstGeom>
            <a:noFill/>
          </p:spPr>
          <p:txBody>
            <a:bodyPr wrap="square" lIns="0" tIns="0" rIns="0" bIns="0" rtlCol="0" anchor="b">
              <a:noAutofit/>
            </a:bodyPr>
            <a:lstStyle/>
            <a:p>
              <a:r>
                <a:rPr lang="en-US" sz="2000" b="1" dirty="0">
                  <a:solidFill>
                    <a:schemeClr val="tx1">
                      <a:lumMod val="65000"/>
                      <a:lumOff val="35000"/>
                    </a:schemeClr>
                  </a:solidFill>
                </a:rPr>
                <a:t>Served Available Market</a:t>
              </a:r>
              <a:endParaRPr lang="en-IN" sz="2000" b="1" dirty="0">
                <a:solidFill>
                  <a:schemeClr val="tx1">
                    <a:lumMod val="65000"/>
                    <a:lumOff val="35000"/>
                  </a:schemeClr>
                </a:solidFill>
              </a:endParaRPr>
            </a:p>
          </p:txBody>
        </p:sp>
      </p:grpSp>
      <p:grpSp>
        <p:nvGrpSpPr>
          <p:cNvPr id="54" name="Group 53">
            <a:extLst>
              <a:ext uri="{FF2B5EF4-FFF2-40B4-BE49-F238E27FC236}">
                <a16:creationId xmlns:a16="http://schemas.microsoft.com/office/drawing/2014/main" id="{5E4A6A32-87D3-59AA-20B9-E868A1825FE2}"/>
              </a:ext>
            </a:extLst>
          </p:cNvPr>
          <p:cNvGrpSpPr/>
          <p:nvPr/>
        </p:nvGrpSpPr>
        <p:grpSpPr>
          <a:xfrm>
            <a:off x="1192064" y="4740548"/>
            <a:ext cx="3091904" cy="939800"/>
            <a:chOff x="2023988" y="5067300"/>
            <a:chExt cx="3640212" cy="939800"/>
          </a:xfrm>
        </p:grpSpPr>
        <p:sp>
          <p:nvSpPr>
            <p:cNvPr id="28" name="TextBox 27">
              <a:extLst>
                <a:ext uri="{FF2B5EF4-FFF2-40B4-BE49-F238E27FC236}">
                  <a16:creationId xmlns:a16="http://schemas.microsoft.com/office/drawing/2014/main" id="{04A7101E-BED1-4527-1825-286935DE8AC9}"/>
                </a:ext>
              </a:extLst>
            </p:cNvPr>
            <p:cNvSpPr txBox="1"/>
            <p:nvPr/>
          </p:nvSpPr>
          <p:spPr>
            <a:xfrm>
              <a:off x="2023988" y="5489429"/>
              <a:ext cx="3640212" cy="517671"/>
            </a:xfrm>
            <a:prstGeom prst="rect">
              <a:avLst/>
            </a:prstGeom>
            <a:noFill/>
          </p:spPr>
          <p:txBody>
            <a:bodyPr wrap="square" lIns="0" tIns="0" rIns="0" bIns="0" rtlCol="0" anchor="t">
              <a:noAutofit/>
            </a:bodyPr>
            <a:lstStyle/>
            <a:p>
              <a:r>
                <a:rPr lang="en-US" sz="1400" dirty="0">
                  <a:solidFill>
                    <a:schemeClr val="tx1">
                      <a:lumMod val="65000"/>
                      <a:lumOff val="35000"/>
                    </a:schemeClr>
                  </a:solidFill>
                </a:rPr>
                <a:t>Insert your desired text here. This is a sample text. Insert your desired text here. </a:t>
              </a:r>
              <a:endParaRPr lang="en-IN" sz="1400" dirty="0">
                <a:solidFill>
                  <a:schemeClr val="tx1">
                    <a:lumMod val="65000"/>
                    <a:lumOff val="35000"/>
                  </a:schemeClr>
                </a:solidFill>
              </a:endParaRPr>
            </a:p>
          </p:txBody>
        </p:sp>
        <p:sp>
          <p:nvSpPr>
            <p:cNvPr id="29" name="TextBox 28">
              <a:extLst>
                <a:ext uri="{FF2B5EF4-FFF2-40B4-BE49-F238E27FC236}">
                  <a16:creationId xmlns:a16="http://schemas.microsoft.com/office/drawing/2014/main" id="{FC1AACEC-E821-7DD7-B625-3D01AC8819FB}"/>
                </a:ext>
              </a:extLst>
            </p:cNvPr>
            <p:cNvSpPr txBox="1"/>
            <p:nvPr/>
          </p:nvSpPr>
          <p:spPr>
            <a:xfrm>
              <a:off x="2023988" y="5067300"/>
              <a:ext cx="3640212" cy="350912"/>
            </a:xfrm>
            <a:prstGeom prst="rect">
              <a:avLst/>
            </a:prstGeom>
            <a:noFill/>
          </p:spPr>
          <p:txBody>
            <a:bodyPr wrap="square" lIns="0" tIns="0" rIns="0" bIns="0" rtlCol="0" anchor="b">
              <a:noAutofit/>
            </a:bodyPr>
            <a:lstStyle/>
            <a:p>
              <a:r>
                <a:rPr lang="en-US" sz="2000" b="1" dirty="0">
                  <a:solidFill>
                    <a:schemeClr val="tx1">
                      <a:lumMod val="65000"/>
                      <a:lumOff val="35000"/>
                    </a:schemeClr>
                  </a:solidFill>
                </a:rPr>
                <a:t>Share of Market</a:t>
              </a:r>
              <a:endParaRPr lang="en-IN" sz="2000" b="1" dirty="0">
                <a:solidFill>
                  <a:schemeClr val="tx1">
                    <a:lumMod val="65000"/>
                    <a:lumOff val="35000"/>
                  </a:schemeClr>
                </a:solidFill>
              </a:endParaRPr>
            </a:p>
          </p:txBody>
        </p:sp>
      </p:grpSp>
      <p:sp>
        <p:nvSpPr>
          <p:cNvPr id="34" name="TextBox 33">
            <a:extLst>
              <a:ext uri="{FF2B5EF4-FFF2-40B4-BE49-F238E27FC236}">
                <a16:creationId xmlns:a16="http://schemas.microsoft.com/office/drawing/2014/main" id="{3638A640-3551-B391-A5C8-A44CF240DA73}"/>
              </a:ext>
            </a:extLst>
          </p:cNvPr>
          <p:cNvSpPr txBox="1"/>
          <p:nvPr/>
        </p:nvSpPr>
        <p:spPr>
          <a:xfrm>
            <a:off x="6045174" y="4303428"/>
            <a:ext cx="2569816" cy="857742"/>
          </a:xfrm>
          <a:prstGeom prst="rect">
            <a:avLst/>
          </a:prstGeom>
          <a:noFill/>
        </p:spPr>
        <p:txBody>
          <a:bodyPr wrap="square" lIns="0" tIns="0" rIns="0" bIns="0" rtlCol="0" anchor="ctr">
            <a:noAutofit/>
          </a:bodyPr>
          <a:lstStyle/>
          <a:p>
            <a:r>
              <a:rPr lang="en-US" b="1" dirty="0">
                <a:solidFill>
                  <a:schemeClr val="accent4"/>
                </a:solidFill>
              </a:rPr>
              <a:t>Insert your desired text here. </a:t>
            </a:r>
            <a:endParaRPr lang="en-IN" b="1" dirty="0">
              <a:solidFill>
                <a:schemeClr val="accent4"/>
              </a:solidFill>
            </a:endParaRPr>
          </a:p>
        </p:txBody>
      </p:sp>
      <p:grpSp>
        <p:nvGrpSpPr>
          <p:cNvPr id="51" name="Group 50">
            <a:extLst>
              <a:ext uri="{FF2B5EF4-FFF2-40B4-BE49-F238E27FC236}">
                <a16:creationId xmlns:a16="http://schemas.microsoft.com/office/drawing/2014/main" id="{E4AB2409-0B15-0B6C-74B1-2B6D4BF0C1D8}"/>
              </a:ext>
            </a:extLst>
          </p:cNvPr>
          <p:cNvGrpSpPr/>
          <p:nvPr/>
        </p:nvGrpSpPr>
        <p:grpSpPr>
          <a:xfrm>
            <a:off x="395908" y="4965528"/>
            <a:ext cx="571500" cy="561975"/>
            <a:chOff x="793254" y="5129667"/>
            <a:chExt cx="571500" cy="561975"/>
          </a:xfrm>
        </p:grpSpPr>
        <p:sp>
          <p:nvSpPr>
            <p:cNvPr id="46" name="Freeform: Shape 45">
              <a:extLst>
                <a:ext uri="{FF2B5EF4-FFF2-40B4-BE49-F238E27FC236}">
                  <a16:creationId xmlns:a16="http://schemas.microsoft.com/office/drawing/2014/main" id="{F91CE432-4882-0BDB-5165-BCC47545C2A0}"/>
                </a:ext>
              </a:extLst>
            </p:cNvPr>
            <p:cNvSpPr/>
            <p:nvPr/>
          </p:nvSpPr>
          <p:spPr>
            <a:xfrm>
              <a:off x="793254" y="5291592"/>
              <a:ext cx="238125" cy="238125"/>
            </a:xfrm>
            <a:custGeom>
              <a:avLst/>
              <a:gdLst>
                <a:gd name="connsiteX0" fmla="*/ 119063 w 238125"/>
                <a:gd name="connsiteY0" fmla="*/ 0 h 238125"/>
                <a:gd name="connsiteX1" fmla="*/ 0 w 238125"/>
                <a:gd name="connsiteY1" fmla="*/ 119063 h 238125"/>
                <a:gd name="connsiteX2" fmla="*/ 119063 w 238125"/>
                <a:gd name="connsiteY2" fmla="*/ 238125 h 238125"/>
                <a:gd name="connsiteX3" fmla="*/ 238125 w 238125"/>
                <a:gd name="connsiteY3" fmla="*/ 119063 h 238125"/>
                <a:gd name="connsiteX4" fmla="*/ 119063 w 238125"/>
                <a:gd name="connsiteY4" fmla="*/ 0 h 238125"/>
                <a:gd name="connsiteX5" fmla="*/ 119063 w 238125"/>
                <a:gd name="connsiteY5" fmla="*/ 46101 h 238125"/>
                <a:gd name="connsiteX6" fmla="*/ 152591 w 238125"/>
                <a:gd name="connsiteY6" fmla="*/ 79439 h 238125"/>
                <a:gd name="connsiteX7" fmla="*/ 119253 w 238125"/>
                <a:gd name="connsiteY7" fmla="*/ 112967 h 238125"/>
                <a:gd name="connsiteX8" fmla="*/ 85725 w 238125"/>
                <a:gd name="connsiteY8" fmla="*/ 79629 h 238125"/>
                <a:gd name="connsiteX9" fmla="*/ 85725 w 238125"/>
                <a:gd name="connsiteY9" fmla="*/ 79534 h 238125"/>
                <a:gd name="connsiteX10" fmla="*/ 119063 w 238125"/>
                <a:gd name="connsiteY10" fmla="*/ 46101 h 238125"/>
                <a:gd name="connsiteX11" fmla="*/ 185738 w 238125"/>
                <a:gd name="connsiteY11" fmla="*/ 180118 h 238125"/>
                <a:gd name="connsiteX12" fmla="*/ 52388 w 238125"/>
                <a:gd name="connsiteY12" fmla="*/ 180118 h 238125"/>
                <a:gd name="connsiteX13" fmla="*/ 52388 w 238125"/>
                <a:gd name="connsiteY13" fmla="*/ 154400 h 238125"/>
                <a:gd name="connsiteX14" fmla="*/ 59055 w 238125"/>
                <a:gd name="connsiteY14" fmla="*/ 141065 h 238125"/>
                <a:gd name="connsiteX15" fmla="*/ 91535 w 238125"/>
                <a:gd name="connsiteY15" fmla="*/ 125825 h 238125"/>
                <a:gd name="connsiteX16" fmla="*/ 119063 w 238125"/>
                <a:gd name="connsiteY16" fmla="*/ 121729 h 238125"/>
                <a:gd name="connsiteX17" fmla="*/ 146590 w 238125"/>
                <a:gd name="connsiteY17" fmla="*/ 125825 h 238125"/>
                <a:gd name="connsiteX18" fmla="*/ 179165 w 238125"/>
                <a:gd name="connsiteY18" fmla="*/ 141732 h 238125"/>
                <a:gd name="connsiteX19" fmla="*/ 185833 w 238125"/>
                <a:gd name="connsiteY19" fmla="*/ 155067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8125" h="238125">
                  <a:moveTo>
                    <a:pt x="119063" y="0"/>
                  </a:moveTo>
                  <a:cubicBezTo>
                    <a:pt x="53306" y="0"/>
                    <a:pt x="0" y="53306"/>
                    <a:pt x="0" y="119063"/>
                  </a:cubicBezTo>
                  <a:cubicBezTo>
                    <a:pt x="0" y="184819"/>
                    <a:pt x="53306" y="238125"/>
                    <a:pt x="119063" y="238125"/>
                  </a:cubicBezTo>
                  <a:cubicBezTo>
                    <a:pt x="184819" y="238125"/>
                    <a:pt x="238125" y="184819"/>
                    <a:pt x="238125" y="119063"/>
                  </a:cubicBezTo>
                  <a:cubicBezTo>
                    <a:pt x="238125" y="53306"/>
                    <a:pt x="184819" y="0"/>
                    <a:pt x="119063" y="0"/>
                  </a:cubicBezTo>
                  <a:close/>
                  <a:moveTo>
                    <a:pt x="119063" y="46101"/>
                  </a:moveTo>
                  <a:cubicBezTo>
                    <a:pt x="137527" y="46049"/>
                    <a:pt x="152538" y="60974"/>
                    <a:pt x="152591" y="79439"/>
                  </a:cubicBezTo>
                  <a:cubicBezTo>
                    <a:pt x="152643" y="97903"/>
                    <a:pt x="137717" y="112913"/>
                    <a:pt x="119253" y="112967"/>
                  </a:cubicBezTo>
                  <a:cubicBezTo>
                    <a:pt x="100789" y="113019"/>
                    <a:pt x="85777" y="98093"/>
                    <a:pt x="85725" y="79629"/>
                  </a:cubicBezTo>
                  <a:cubicBezTo>
                    <a:pt x="85725" y="79598"/>
                    <a:pt x="85725" y="79565"/>
                    <a:pt x="85725" y="79534"/>
                  </a:cubicBezTo>
                  <a:cubicBezTo>
                    <a:pt x="85725" y="61107"/>
                    <a:pt x="100635" y="46153"/>
                    <a:pt x="119063" y="46101"/>
                  </a:cubicBezTo>
                  <a:close/>
                  <a:moveTo>
                    <a:pt x="185738" y="180118"/>
                  </a:moveTo>
                  <a:lnTo>
                    <a:pt x="52388" y="180118"/>
                  </a:lnTo>
                  <a:lnTo>
                    <a:pt x="52388" y="154400"/>
                  </a:lnTo>
                  <a:cubicBezTo>
                    <a:pt x="52514" y="149184"/>
                    <a:pt x="54958" y="144296"/>
                    <a:pt x="59055" y="141065"/>
                  </a:cubicBezTo>
                  <a:cubicBezTo>
                    <a:pt x="68956" y="134210"/>
                    <a:pt x="79935" y="129059"/>
                    <a:pt x="91535" y="125825"/>
                  </a:cubicBezTo>
                  <a:cubicBezTo>
                    <a:pt x="100491" y="123254"/>
                    <a:pt x="109746" y="121877"/>
                    <a:pt x="119063" y="121729"/>
                  </a:cubicBezTo>
                  <a:cubicBezTo>
                    <a:pt x="128388" y="121757"/>
                    <a:pt x="137660" y="123137"/>
                    <a:pt x="146590" y="125825"/>
                  </a:cubicBezTo>
                  <a:cubicBezTo>
                    <a:pt x="158404" y="128893"/>
                    <a:pt x="169481" y="134302"/>
                    <a:pt x="179165" y="141732"/>
                  </a:cubicBezTo>
                  <a:cubicBezTo>
                    <a:pt x="183262" y="144963"/>
                    <a:pt x="185706" y="149851"/>
                    <a:pt x="185833" y="155067"/>
                  </a:cubicBezTo>
                  <a:close/>
                </a:path>
              </a:pathLst>
            </a:custGeom>
            <a:solidFill>
              <a:schemeClr val="accent2"/>
            </a:solidFill>
            <a:ln w="9525" cap="flat">
              <a:noFill/>
              <a:prstDash val="solid"/>
              <a:miter/>
            </a:ln>
          </p:spPr>
          <p:txBody>
            <a:bodyPr rtlCol="0" anchor="ctr"/>
            <a:lstStyle/>
            <a:p>
              <a:endParaRPr lang="en-IN"/>
            </a:p>
          </p:txBody>
        </p:sp>
        <p:sp>
          <p:nvSpPr>
            <p:cNvPr id="47" name="Freeform: Shape 46">
              <a:extLst>
                <a:ext uri="{FF2B5EF4-FFF2-40B4-BE49-F238E27FC236}">
                  <a16:creationId xmlns:a16="http://schemas.microsoft.com/office/drawing/2014/main" id="{26FC6AE6-4CEF-7BF8-5019-E2389A47C772}"/>
                </a:ext>
              </a:extLst>
            </p:cNvPr>
            <p:cNvSpPr/>
            <p:nvPr/>
          </p:nvSpPr>
          <p:spPr>
            <a:xfrm>
              <a:off x="1047190" y="5260446"/>
              <a:ext cx="135731" cy="104965"/>
            </a:xfrm>
            <a:custGeom>
              <a:avLst/>
              <a:gdLst>
                <a:gd name="connsiteX0" fmla="*/ 116586 w 135731"/>
                <a:gd name="connsiteY0" fmla="*/ 0 h 104965"/>
                <a:gd name="connsiteX1" fmla="*/ 0 w 135731"/>
                <a:gd name="connsiteY1" fmla="*/ 69914 h 104965"/>
                <a:gd name="connsiteX2" fmla="*/ 15621 w 135731"/>
                <a:gd name="connsiteY2" fmla="*/ 104966 h 104965"/>
                <a:gd name="connsiteX3" fmla="*/ 135731 w 135731"/>
                <a:gd name="connsiteY3" fmla="*/ 33147 h 104965"/>
                <a:gd name="connsiteX4" fmla="*/ 116586 w 135731"/>
                <a:gd name="connsiteY4" fmla="*/ 0 h 1049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731" h="104965">
                  <a:moveTo>
                    <a:pt x="116586" y="0"/>
                  </a:moveTo>
                  <a:lnTo>
                    <a:pt x="0" y="69914"/>
                  </a:lnTo>
                  <a:cubicBezTo>
                    <a:pt x="6567" y="80942"/>
                    <a:pt x="11810" y="92708"/>
                    <a:pt x="15621" y="104966"/>
                  </a:cubicBezTo>
                  <a:lnTo>
                    <a:pt x="135731" y="33147"/>
                  </a:lnTo>
                  <a:cubicBezTo>
                    <a:pt x="127696" y="23139"/>
                    <a:pt x="121240" y="11961"/>
                    <a:pt x="116586" y="0"/>
                  </a:cubicBezTo>
                  <a:close/>
                </a:path>
              </a:pathLst>
            </a:custGeom>
            <a:solidFill>
              <a:schemeClr val="accent2"/>
            </a:solidFill>
            <a:ln w="9525" cap="flat">
              <a:noFill/>
              <a:prstDash val="solid"/>
              <a:miter/>
            </a:ln>
          </p:spPr>
          <p:txBody>
            <a:bodyPr rtlCol="0" anchor="ctr"/>
            <a:lstStyle/>
            <a:p>
              <a:endParaRPr lang="en-IN"/>
            </a:p>
          </p:txBody>
        </p:sp>
        <p:sp>
          <p:nvSpPr>
            <p:cNvPr id="48" name="Freeform: Shape 47">
              <a:extLst>
                <a:ext uri="{FF2B5EF4-FFF2-40B4-BE49-F238E27FC236}">
                  <a16:creationId xmlns:a16="http://schemas.microsoft.com/office/drawing/2014/main" id="{7905FF85-031E-313E-D390-E772A5244A0D}"/>
                </a:ext>
              </a:extLst>
            </p:cNvPr>
            <p:cNvSpPr/>
            <p:nvPr/>
          </p:nvSpPr>
          <p:spPr>
            <a:xfrm>
              <a:off x="1193304" y="5129667"/>
              <a:ext cx="171450" cy="171450"/>
            </a:xfrm>
            <a:custGeom>
              <a:avLst/>
              <a:gdLst>
                <a:gd name="connsiteX0" fmla="*/ 171450 w 171450"/>
                <a:gd name="connsiteY0" fmla="*/ 85725 h 171450"/>
                <a:gd name="connsiteX1" fmla="*/ 85725 w 171450"/>
                <a:gd name="connsiteY1" fmla="*/ 171450 h 171450"/>
                <a:gd name="connsiteX2" fmla="*/ 0 w 171450"/>
                <a:gd name="connsiteY2" fmla="*/ 85725 h 171450"/>
                <a:gd name="connsiteX3" fmla="*/ 85725 w 171450"/>
                <a:gd name="connsiteY3" fmla="*/ 0 h 171450"/>
                <a:gd name="connsiteX4" fmla="*/ 171450 w 171450"/>
                <a:gd name="connsiteY4" fmla="*/ 85725 h 171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450" h="171450">
                  <a:moveTo>
                    <a:pt x="171450" y="85725"/>
                  </a:moveTo>
                  <a:cubicBezTo>
                    <a:pt x="171450" y="133070"/>
                    <a:pt x="133070" y="171450"/>
                    <a:pt x="85725" y="171450"/>
                  </a:cubicBezTo>
                  <a:cubicBezTo>
                    <a:pt x="38380" y="171450"/>
                    <a:pt x="0" y="133070"/>
                    <a:pt x="0" y="85725"/>
                  </a:cubicBezTo>
                  <a:cubicBezTo>
                    <a:pt x="0" y="38380"/>
                    <a:pt x="38380" y="0"/>
                    <a:pt x="85725" y="0"/>
                  </a:cubicBezTo>
                  <a:cubicBezTo>
                    <a:pt x="133070" y="0"/>
                    <a:pt x="171450" y="38380"/>
                    <a:pt x="171450" y="85725"/>
                  </a:cubicBezTo>
                  <a:close/>
                </a:path>
              </a:pathLst>
            </a:custGeom>
            <a:solidFill>
              <a:schemeClr val="accent2"/>
            </a:solidFill>
            <a:ln w="9525" cap="flat">
              <a:noFill/>
              <a:prstDash val="solid"/>
              <a:miter/>
            </a:ln>
          </p:spPr>
          <p:txBody>
            <a:bodyPr rtlCol="0" anchor="ctr"/>
            <a:lstStyle/>
            <a:p>
              <a:endParaRPr lang="en-IN"/>
            </a:p>
          </p:txBody>
        </p:sp>
        <p:sp>
          <p:nvSpPr>
            <p:cNvPr id="49" name="Freeform: Shape 48">
              <a:extLst>
                <a:ext uri="{FF2B5EF4-FFF2-40B4-BE49-F238E27FC236}">
                  <a16:creationId xmlns:a16="http://schemas.microsoft.com/office/drawing/2014/main" id="{40FE8D73-6194-BF0A-79BA-BF4CB2878FC2}"/>
                </a:ext>
              </a:extLst>
            </p:cNvPr>
            <p:cNvSpPr/>
            <p:nvPr/>
          </p:nvSpPr>
          <p:spPr>
            <a:xfrm>
              <a:off x="1047190" y="5455518"/>
              <a:ext cx="135731" cy="105346"/>
            </a:xfrm>
            <a:custGeom>
              <a:avLst/>
              <a:gdLst>
                <a:gd name="connsiteX0" fmla="*/ 135731 w 135731"/>
                <a:gd name="connsiteY0" fmla="*/ 72390 h 105346"/>
                <a:gd name="connsiteX1" fmla="*/ 15621 w 135731"/>
                <a:gd name="connsiteY1" fmla="*/ 0 h 105346"/>
                <a:gd name="connsiteX2" fmla="*/ 0 w 135731"/>
                <a:gd name="connsiteY2" fmla="*/ 35052 h 105346"/>
                <a:gd name="connsiteX3" fmla="*/ 116586 w 135731"/>
                <a:gd name="connsiteY3" fmla="*/ 105346 h 105346"/>
                <a:gd name="connsiteX4" fmla="*/ 135731 w 135731"/>
                <a:gd name="connsiteY4" fmla="*/ 72390 h 105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731" h="105346">
                  <a:moveTo>
                    <a:pt x="135731" y="72390"/>
                  </a:moveTo>
                  <a:lnTo>
                    <a:pt x="15621" y="0"/>
                  </a:lnTo>
                  <a:cubicBezTo>
                    <a:pt x="11810" y="12258"/>
                    <a:pt x="6567" y="24023"/>
                    <a:pt x="0" y="35052"/>
                  </a:cubicBezTo>
                  <a:lnTo>
                    <a:pt x="116586" y="105346"/>
                  </a:lnTo>
                  <a:cubicBezTo>
                    <a:pt x="121266" y="93456"/>
                    <a:pt x="127721" y="82345"/>
                    <a:pt x="135731" y="72390"/>
                  </a:cubicBezTo>
                  <a:close/>
                </a:path>
              </a:pathLst>
            </a:custGeom>
            <a:solidFill>
              <a:schemeClr val="accent2"/>
            </a:solidFill>
            <a:ln w="9525" cap="flat">
              <a:noFill/>
              <a:prstDash val="solid"/>
              <a:miter/>
            </a:ln>
          </p:spPr>
          <p:txBody>
            <a:bodyPr rtlCol="0" anchor="ctr"/>
            <a:lstStyle/>
            <a:p>
              <a:endParaRPr lang="en-IN"/>
            </a:p>
          </p:txBody>
        </p:sp>
        <p:sp>
          <p:nvSpPr>
            <p:cNvPr id="50" name="Freeform: Shape 49">
              <a:extLst>
                <a:ext uri="{FF2B5EF4-FFF2-40B4-BE49-F238E27FC236}">
                  <a16:creationId xmlns:a16="http://schemas.microsoft.com/office/drawing/2014/main" id="{9C9AE168-2D29-DDDD-5D8D-E5C89B4A7F30}"/>
                </a:ext>
              </a:extLst>
            </p:cNvPr>
            <p:cNvSpPr/>
            <p:nvPr/>
          </p:nvSpPr>
          <p:spPr>
            <a:xfrm>
              <a:off x="1193304" y="5520192"/>
              <a:ext cx="171450" cy="171450"/>
            </a:xfrm>
            <a:custGeom>
              <a:avLst/>
              <a:gdLst>
                <a:gd name="connsiteX0" fmla="*/ 171450 w 171450"/>
                <a:gd name="connsiteY0" fmla="*/ 85725 h 171450"/>
                <a:gd name="connsiteX1" fmla="*/ 85725 w 171450"/>
                <a:gd name="connsiteY1" fmla="*/ 171450 h 171450"/>
                <a:gd name="connsiteX2" fmla="*/ 0 w 171450"/>
                <a:gd name="connsiteY2" fmla="*/ 85725 h 171450"/>
                <a:gd name="connsiteX3" fmla="*/ 85725 w 171450"/>
                <a:gd name="connsiteY3" fmla="*/ 0 h 171450"/>
                <a:gd name="connsiteX4" fmla="*/ 171450 w 171450"/>
                <a:gd name="connsiteY4" fmla="*/ 85725 h 171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450" h="171450">
                  <a:moveTo>
                    <a:pt x="171450" y="85725"/>
                  </a:moveTo>
                  <a:cubicBezTo>
                    <a:pt x="171450" y="133070"/>
                    <a:pt x="133070" y="171450"/>
                    <a:pt x="85725" y="171450"/>
                  </a:cubicBezTo>
                  <a:cubicBezTo>
                    <a:pt x="38380" y="171450"/>
                    <a:pt x="0" y="133070"/>
                    <a:pt x="0" y="85725"/>
                  </a:cubicBezTo>
                  <a:cubicBezTo>
                    <a:pt x="0" y="38380"/>
                    <a:pt x="38380" y="0"/>
                    <a:pt x="85725" y="0"/>
                  </a:cubicBezTo>
                  <a:cubicBezTo>
                    <a:pt x="133070" y="0"/>
                    <a:pt x="171450" y="38380"/>
                    <a:pt x="171450" y="85725"/>
                  </a:cubicBezTo>
                  <a:close/>
                </a:path>
              </a:pathLst>
            </a:custGeom>
            <a:solidFill>
              <a:schemeClr val="accent2"/>
            </a:solidFill>
            <a:ln w="9525" cap="flat">
              <a:noFill/>
              <a:prstDash val="solid"/>
              <a:miter/>
            </a:ln>
          </p:spPr>
          <p:txBody>
            <a:bodyPr rtlCol="0" anchor="ctr"/>
            <a:lstStyle/>
            <a:p>
              <a:endParaRPr lang="en-IN"/>
            </a:p>
          </p:txBody>
        </p:sp>
      </p:grpSp>
      <p:sp>
        <p:nvSpPr>
          <p:cNvPr id="44" name="Graphic 37" descr="Kiosk with solid fill">
            <a:extLst>
              <a:ext uri="{FF2B5EF4-FFF2-40B4-BE49-F238E27FC236}">
                <a16:creationId xmlns:a16="http://schemas.microsoft.com/office/drawing/2014/main" id="{1275674F-88D6-1837-DEBA-360D910A4649}"/>
              </a:ext>
            </a:extLst>
          </p:cNvPr>
          <p:cNvSpPr/>
          <p:nvPr/>
        </p:nvSpPr>
        <p:spPr>
          <a:xfrm>
            <a:off x="338758" y="3559003"/>
            <a:ext cx="685800" cy="695325"/>
          </a:xfrm>
          <a:custGeom>
            <a:avLst/>
            <a:gdLst>
              <a:gd name="connsiteX0" fmla="*/ 685800 w 685800"/>
              <a:gd name="connsiteY0" fmla="*/ 171450 h 695325"/>
              <a:gd name="connsiteX1" fmla="*/ 685800 w 685800"/>
              <a:gd name="connsiteY1" fmla="*/ 139827 h 695325"/>
              <a:gd name="connsiteX2" fmla="*/ 683228 w 685800"/>
              <a:gd name="connsiteY2" fmla="*/ 127444 h 695325"/>
              <a:gd name="connsiteX3" fmla="*/ 627221 w 685800"/>
              <a:gd name="connsiteY3" fmla="*/ 0 h 695325"/>
              <a:gd name="connsiteX4" fmla="*/ 58579 w 685800"/>
              <a:gd name="connsiteY4" fmla="*/ 0 h 695325"/>
              <a:gd name="connsiteX5" fmla="*/ 2572 w 685800"/>
              <a:gd name="connsiteY5" fmla="*/ 127444 h 695325"/>
              <a:gd name="connsiteX6" fmla="*/ 0 w 685800"/>
              <a:gd name="connsiteY6" fmla="*/ 139827 h 695325"/>
              <a:gd name="connsiteX7" fmla="*/ 0 w 685800"/>
              <a:gd name="connsiteY7" fmla="*/ 171450 h 695325"/>
              <a:gd name="connsiteX8" fmla="*/ 38100 w 685800"/>
              <a:gd name="connsiteY8" fmla="*/ 209550 h 695325"/>
              <a:gd name="connsiteX9" fmla="*/ 38100 w 685800"/>
              <a:gd name="connsiteY9" fmla="*/ 438150 h 695325"/>
              <a:gd name="connsiteX10" fmla="*/ 0 w 685800"/>
              <a:gd name="connsiteY10" fmla="*/ 438150 h 695325"/>
              <a:gd name="connsiteX11" fmla="*/ 0 w 685800"/>
              <a:gd name="connsiteY11" fmla="*/ 495300 h 695325"/>
              <a:gd name="connsiteX12" fmla="*/ 38100 w 685800"/>
              <a:gd name="connsiteY12" fmla="*/ 495300 h 695325"/>
              <a:gd name="connsiteX13" fmla="*/ 38100 w 685800"/>
              <a:gd name="connsiteY13" fmla="*/ 695325 h 695325"/>
              <a:gd name="connsiteX14" fmla="*/ 647700 w 685800"/>
              <a:gd name="connsiteY14" fmla="*/ 695325 h 695325"/>
              <a:gd name="connsiteX15" fmla="*/ 647700 w 685800"/>
              <a:gd name="connsiteY15" fmla="*/ 495300 h 695325"/>
              <a:gd name="connsiteX16" fmla="*/ 685800 w 685800"/>
              <a:gd name="connsiteY16" fmla="*/ 495300 h 695325"/>
              <a:gd name="connsiteX17" fmla="*/ 685800 w 685800"/>
              <a:gd name="connsiteY17" fmla="*/ 438150 h 695325"/>
              <a:gd name="connsiteX18" fmla="*/ 647700 w 685800"/>
              <a:gd name="connsiteY18" fmla="*/ 438150 h 695325"/>
              <a:gd name="connsiteX19" fmla="*/ 647700 w 685800"/>
              <a:gd name="connsiteY19" fmla="*/ 209550 h 695325"/>
              <a:gd name="connsiteX20" fmla="*/ 685800 w 685800"/>
              <a:gd name="connsiteY20" fmla="*/ 171450 h 695325"/>
              <a:gd name="connsiteX21" fmla="*/ 573405 w 685800"/>
              <a:gd name="connsiteY21" fmla="*/ 57150 h 695325"/>
              <a:gd name="connsiteX22" fmla="*/ 609600 w 685800"/>
              <a:gd name="connsiteY22" fmla="*/ 133350 h 695325"/>
              <a:gd name="connsiteX23" fmla="*/ 609600 w 685800"/>
              <a:gd name="connsiteY23" fmla="*/ 171450 h 695325"/>
              <a:gd name="connsiteX24" fmla="*/ 571500 w 685800"/>
              <a:gd name="connsiteY24" fmla="*/ 209550 h 695325"/>
              <a:gd name="connsiteX25" fmla="*/ 533400 w 685800"/>
              <a:gd name="connsiteY25" fmla="*/ 171450 h 695325"/>
              <a:gd name="connsiteX26" fmla="*/ 533400 w 685800"/>
              <a:gd name="connsiteY26" fmla="*/ 133350 h 695325"/>
              <a:gd name="connsiteX27" fmla="*/ 497205 w 685800"/>
              <a:gd name="connsiteY27" fmla="*/ 57150 h 695325"/>
              <a:gd name="connsiteX28" fmla="*/ 434340 w 685800"/>
              <a:gd name="connsiteY28" fmla="*/ 57150 h 695325"/>
              <a:gd name="connsiteX29" fmla="*/ 457200 w 685800"/>
              <a:gd name="connsiteY29" fmla="*/ 133350 h 695325"/>
              <a:gd name="connsiteX30" fmla="*/ 457200 w 685800"/>
              <a:gd name="connsiteY30" fmla="*/ 171450 h 695325"/>
              <a:gd name="connsiteX31" fmla="*/ 419100 w 685800"/>
              <a:gd name="connsiteY31" fmla="*/ 209550 h 695325"/>
              <a:gd name="connsiteX32" fmla="*/ 381000 w 685800"/>
              <a:gd name="connsiteY32" fmla="*/ 171450 h 695325"/>
              <a:gd name="connsiteX33" fmla="*/ 381000 w 685800"/>
              <a:gd name="connsiteY33" fmla="*/ 133350 h 695325"/>
              <a:gd name="connsiteX34" fmla="*/ 367665 w 685800"/>
              <a:gd name="connsiteY34" fmla="*/ 57150 h 695325"/>
              <a:gd name="connsiteX35" fmla="*/ 228600 w 685800"/>
              <a:gd name="connsiteY35" fmla="*/ 133350 h 695325"/>
              <a:gd name="connsiteX36" fmla="*/ 251460 w 685800"/>
              <a:gd name="connsiteY36" fmla="*/ 57150 h 695325"/>
              <a:gd name="connsiteX37" fmla="*/ 318135 w 685800"/>
              <a:gd name="connsiteY37" fmla="*/ 57150 h 695325"/>
              <a:gd name="connsiteX38" fmla="*/ 304800 w 685800"/>
              <a:gd name="connsiteY38" fmla="*/ 133350 h 695325"/>
              <a:gd name="connsiteX39" fmla="*/ 304800 w 685800"/>
              <a:gd name="connsiteY39" fmla="*/ 171450 h 695325"/>
              <a:gd name="connsiteX40" fmla="*/ 266700 w 685800"/>
              <a:gd name="connsiteY40" fmla="*/ 209550 h 695325"/>
              <a:gd name="connsiteX41" fmla="*/ 228600 w 685800"/>
              <a:gd name="connsiteY41" fmla="*/ 171450 h 695325"/>
              <a:gd name="connsiteX42" fmla="*/ 76200 w 685800"/>
              <a:gd name="connsiteY42" fmla="*/ 133350 h 695325"/>
              <a:gd name="connsiteX43" fmla="*/ 112395 w 685800"/>
              <a:gd name="connsiteY43" fmla="*/ 57150 h 695325"/>
              <a:gd name="connsiteX44" fmla="*/ 188595 w 685800"/>
              <a:gd name="connsiteY44" fmla="*/ 57150 h 695325"/>
              <a:gd name="connsiteX45" fmla="*/ 152400 w 685800"/>
              <a:gd name="connsiteY45" fmla="*/ 133350 h 695325"/>
              <a:gd name="connsiteX46" fmla="*/ 152400 w 685800"/>
              <a:gd name="connsiteY46" fmla="*/ 171450 h 695325"/>
              <a:gd name="connsiteX47" fmla="*/ 114300 w 685800"/>
              <a:gd name="connsiteY47" fmla="*/ 209550 h 695325"/>
              <a:gd name="connsiteX48" fmla="*/ 76200 w 685800"/>
              <a:gd name="connsiteY48" fmla="*/ 171450 h 695325"/>
              <a:gd name="connsiteX49" fmla="*/ 95250 w 685800"/>
              <a:gd name="connsiteY49" fmla="*/ 438150 h 695325"/>
              <a:gd name="connsiteX50" fmla="*/ 95250 w 685800"/>
              <a:gd name="connsiteY50" fmla="*/ 276225 h 695325"/>
              <a:gd name="connsiteX51" fmla="*/ 590550 w 685800"/>
              <a:gd name="connsiteY51" fmla="*/ 276225 h 695325"/>
              <a:gd name="connsiteX52" fmla="*/ 590550 w 685800"/>
              <a:gd name="connsiteY52" fmla="*/ 438150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685800" h="695325">
                <a:moveTo>
                  <a:pt x="685800" y="171450"/>
                </a:moveTo>
                <a:lnTo>
                  <a:pt x="685800" y="139827"/>
                </a:lnTo>
                <a:cubicBezTo>
                  <a:pt x="685813" y="135566"/>
                  <a:pt x="684936" y="131349"/>
                  <a:pt x="683228" y="127444"/>
                </a:cubicBezTo>
                <a:lnTo>
                  <a:pt x="627221" y="0"/>
                </a:lnTo>
                <a:lnTo>
                  <a:pt x="58579" y="0"/>
                </a:lnTo>
                <a:lnTo>
                  <a:pt x="2572" y="127444"/>
                </a:lnTo>
                <a:cubicBezTo>
                  <a:pt x="864" y="131349"/>
                  <a:pt x="-12" y="135566"/>
                  <a:pt x="0" y="139827"/>
                </a:cubicBezTo>
                <a:lnTo>
                  <a:pt x="0" y="171450"/>
                </a:lnTo>
                <a:cubicBezTo>
                  <a:pt x="0" y="192492"/>
                  <a:pt x="17058" y="209550"/>
                  <a:pt x="38100" y="209550"/>
                </a:cubicBezTo>
                <a:lnTo>
                  <a:pt x="38100" y="438150"/>
                </a:lnTo>
                <a:lnTo>
                  <a:pt x="0" y="438150"/>
                </a:lnTo>
                <a:lnTo>
                  <a:pt x="0" y="495300"/>
                </a:lnTo>
                <a:lnTo>
                  <a:pt x="38100" y="495300"/>
                </a:lnTo>
                <a:lnTo>
                  <a:pt x="38100" y="695325"/>
                </a:lnTo>
                <a:lnTo>
                  <a:pt x="647700" y="695325"/>
                </a:lnTo>
                <a:lnTo>
                  <a:pt x="647700" y="495300"/>
                </a:lnTo>
                <a:lnTo>
                  <a:pt x="685800" y="495300"/>
                </a:lnTo>
                <a:lnTo>
                  <a:pt x="685800" y="438150"/>
                </a:lnTo>
                <a:lnTo>
                  <a:pt x="647700" y="438150"/>
                </a:lnTo>
                <a:lnTo>
                  <a:pt x="647700" y="209550"/>
                </a:lnTo>
                <a:cubicBezTo>
                  <a:pt x="668742" y="209550"/>
                  <a:pt x="685800" y="192492"/>
                  <a:pt x="685800" y="171450"/>
                </a:cubicBezTo>
                <a:close/>
                <a:moveTo>
                  <a:pt x="573405" y="57150"/>
                </a:moveTo>
                <a:lnTo>
                  <a:pt x="609600" y="133350"/>
                </a:lnTo>
                <a:lnTo>
                  <a:pt x="609600" y="171450"/>
                </a:lnTo>
                <a:cubicBezTo>
                  <a:pt x="609600" y="192492"/>
                  <a:pt x="592542" y="209550"/>
                  <a:pt x="571500" y="209550"/>
                </a:cubicBezTo>
                <a:cubicBezTo>
                  <a:pt x="550458" y="209550"/>
                  <a:pt x="533400" y="192492"/>
                  <a:pt x="533400" y="171450"/>
                </a:cubicBezTo>
                <a:lnTo>
                  <a:pt x="533400" y="133350"/>
                </a:lnTo>
                <a:lnTo>
                  <a:pt x="497205" y="57150"/>
                </a:lnTo>
                <a:close/>
                <a:moveTo>
                  <a:pt x="434340" y="57150"/>
                </a:moveTo>
                <a:lnTo>
                  <a:pt x="457200" y="133350"/>
                </a:lnTo>
                <a:lnTo>
                  <a:pt x="457200" y="171450"/>
                </a:lnTo>
                <a:cubicBezTo>
                  <a:pt x="457200" y="192492"/>
                  <a:pt x="440142" y="209550"/>
                  <a:pt x="419100" y="209550"/>
                </a:cubicBezTo>
                <a:cubicBezTo>
                  <a:pt x="398058" y="209550"/>
                  <a:pt x="381000" y="192492"/>
                  <a:pt x="381000" y="171450"/>
                </a:cubicBezTo>
                <a:lnTo>
                  <a:pt x="381000" y="133350"/>
                </a:lnTo>
                <a:lnTo>
                  <a:pt x="367665" y="57150"/>
                </a:lnTo>
                <a:close/>
                <a:moveTo>
                  <a:pt x="228600" y="133350"/>
                </a:moveTo>
                <a:lnTo>
                  <a:pt x="251460" y="57150"/>
                </a:lnTo>
                <a:lnTo>
                  <a:pt x="318135" y="57150"/>
                </a:lnTo>
                <a:lnTo>
                  <a:pt x="304800" y="133350"/>
                </a:lnTo>
                <a:lnTo>
                  <a:pt x="304800" y="171450"/>
                </a:lnTo>
                <a:cubicBezTo>
                  <a:pt x="304800" y="192492"/>
                  <a:pt x="287742" y="209550"/>
                  <a:pt x="266700" y="209550"/>
                </a:cubicBezTo>
                <a:cubicBezTo>
                  <a:pt x="245658" y="209550"/>
                  <a:pt x="228600" y="192492"/>
                  <a:pt x="228600" y="171450"/>
                </a:cubicBezTo>
                <a:close/>
                <a:moveTo>
                  <a:pt x="76200" y="133350"/>
                </a:moveTo>
                <a:lnTo>
                  <a:pt x="112395" y="57150"/>
                </a:lnTo>
                <a:lnTo>
                  <a:pt x="188595" y="57150"/>
                </a:lnTo>
                <a:lnTo>
                  <a:pt x="152400" y="133350"/>
                </a:lnTo>
                <a:lnTo>
                  <a:pt x="152400" y="171450"/>
                </a:lnTo>
                <a:cubicBezTo>
                  <a:pt x="152400" y="192492"/>
                  <a:pt x="135342" y="209550"/>
                  <a:pt x="114300" y="209550"/>
                </a:cubicBezTo>
                <a:cubicBezTo>
                  <a:pt x="93258" y="209550"/>
                  <a:pt x="76200" y="192492"/>
                  <a:pt x="76200" y="171450"/>
                </a:cubicBezTo>
                <a:close/>
                <a:moveTo>
                  <a:pt x="95250" y="438150"/>
                </a:moveTo>
                <a:lnTo>
                  <a:pt x="95250" y="276225"/>
                </a:lnTo>
                <a:lnTo>
                  <a:pt x="590550" y="276225"/>
                </a:lnTo>
                <a:lnTo>
                  <a:pt x="590550" y="438150"/>
                </a:lnTo>
                <a:close/>
              </a:path>
            </a:pathLst>
          </a:custGeom>
          <a:solidFill>
            <a:schemeClr val="accent2"/>
          </a:solidFill>
          <a:ln w="9525" cap="flat">
            <a:noFill/>
            <a:prstDash val="solid"/>
            <a:miter/>
          </a:ln>
        </p:spPr>
        <p:txBody>
          <a:bodyPr rtlCol="0" anchor="ctr"/>
          <a:lstStyle/>
          <a:p>
            <a:endParaRPr lang="en-IN"/>
          </a:p>
        </p:txBody>
      </p:sp>
      <p:grpSp>
        <p:nvGrpSpPr>
          <p:cNvPr id="41" name="Graphic 39" descr="Earth globe: Americas with solid fill">
            <a:extLst>
              <a:ext uri="{FF2B5EF4-FFF2-40B4-BE49-F238E27FC236}">
                <a16:creationId xmlns:a16="http://schemas.microsoft.com/office/drawing/2014/main" id="{E354D757-A706-A48D-883E-94F4F1CF7FF7}"/>
              </a:ext>
            </a:extLst>
          </p:cNvPr>
          <p:cNvGrpSpPr/>
          <p:nvPr/>
        </p:nvGrpSpPr>
        <p:grpSpPr>
          <a:xfrm>
            <a:off x="319708" y="2204864"/>
            <a:ext cx="723900" cy="723900"/>
            <a:chOff x="717054" y="2588146"/>
            <a:chExt cx="723900" cy="723900"/>
          </a:xfrm>
          <a:solidFill>
            <a:schemeClr val="accent2"/>
          </a:solidFill>
        </p:grpSpPr>
        <p:sp>
          <p:nvSpPr>
            <p:cNvPr id="42" name="Freeform: Shape 41">
              <a:extLst>
                <a:ext uri="{FF2B5EF4-FFF2-40B4-BE49-F238E27FC236}">
                  <a16:creationId xmlns:a16="http://schemas.microsoft.com/office/drawing/2014/main" id="{8D1F2FEB-8FE8-A220-D9C8-A302520BB0A2}"/>
                </a:ext>
              </a:extLst>
            </p:cNvPr>
            <p:cNvSpPr/>
            <p:nvPr/>
          </p:nvSpPr>
          <p:spPr>
            <a:xfrm>
              <a:off x="717054" y="2588146"/>
              <a:ext cx="723900" cy="723900"/>
            </a:xfrm>
            <a:custGeom>
              <a:avLst/>
              <a:gdLst>
                <a:gd name="connsiteX0" fmla="*/ 361950 w 723900"/>
                <a:gd name="connsiteY0" fmla="*/ 0 h 723900"/>
                <a:gd name="connsiteX1" fmla="*/ 0 w 723900"/>
                <a:gd name="connsiteY1" fmla="*/ 361950 h 723900"/>
                <a:gd name="connsiteX2" fmla="*/ 361950 w 723900"/>
                <a:gd name="connsiteY2" fmla="*/ 723900 h 723900"/>
                <a:gd name="connsiteX3" fmla="*/ 723900 w 723900"/>
                <a:gd name="connsiteY3" fmla="*/ 361950 h 723900"/>
                <a:gd name="connsiteX4" fmla="*/ 361950 w 723900"/>
                <a:gd name="connsiteY4" fmla="*/ 0 h 723900"/>
                <a:gd name="connsiteX5" fmla="*/ 38100 w 723900"/>
                <a:gd name="connsiteY5" fmla="*/ 361950 h 723900"/>
                <a:gd name="connsiteX6" fmla="*/ 123825 w 723900"/>
                <a:gd name="connsiteY6" fmla="*/ 142875 h 723900"/>
                <a:gd name="connsiteX7" fmla="*/ 142875 w 723900"/>
                <a:gd name="connsiteY7" fmla="*/ 161925 h 723900"/>
                <a:gd name="connsiteX8" fmla="*/ 142875 w 723900"/>
                <a:gd name="connsiteY8" fmla="*/ 221933 h 723900"/>
                <a:gd name="connsiteX9" fmla="*/ 146685 w 723900"/>
                <a:gd name="connsiteY9" fmla="*/ 233363 h 723900"/>
                <a:gd name="connsiteX10" fmla="*/ 209550 w 723900"/>
                <a:gd name="connsiteY10" fmla="*/ 314325 h 723900"/>
                <a:gd name="connsiteX11" fmla="*/ 214313 w 723900"/>
                <a:gd name="connsiteY11" fmla="*/ 309563 h 723900"/>
                <a:gd name="connsiteX12" fmla="*/ 216218 w 723900"/>
                <a:gd name="connsiteY12" fmla="*/ 298133 h 723900"/>
                <a:gd name="connsiteX13" fmla="*/ 204788 w 723900"/>
                <a:gd name="connsiteY13" fmla="*/ 279083 h 723900"/>
                <a:gd name="connsiteX14" fmla="*/ 216218 w 723900"/>
                <a:gd name="connsiteY14" fmla="*/ 264795 h 723900"/>
                <a:gd name="connsiteX15" fmla="*/ 221933 w 723900"/>
                <a:gd name="connsiteY15" fmla="*/ 269558 h 723900"/>
                <a:gd name="connsiteX16" fmla="*/ 253365 w 723900"/>
                <a:gd name="connsiteY16" fmla="*/ 331470 h 723900"/>
                <a:gd name="connsiteX17" fmla="*/ 269558 w 723900"/>
                <a:gd name="connsiteY17" fmla="*/ 345758 h 723900"/>
                <a:gd name="connsiteX18" fmla="*/ 311468 w 723900"/>
                <a:gd name="connsiteY18" fmla="*/ 360045 h 723900"/>
                <a:gd name="connsiteX19" fmla="*/ 317183 w 723900"/>
                <a:gd name="connsiteY19" fmla="*/ 364808 h 723900"/>
                <a:gd name="connsiteX20" fmla="*/ 320040 w 723900"/>
                <a:gd name="connsiteY20" fmla="*/ 369570 h 723900"/>
                <a:gd name="connsiteX21" fmla="*/ 337185 w 723900"/>
                <a:gd name="connsiteY21" fmla="*/ 380048 h 723900"/>
                <a:gd name="connsiteX22" fmla="*/ 348615 w 723900"/>
                <a:gd name="connsiteY22" fmla="*/ 380048 h 723900"/>
                <a:gd name="connsiteX23" fmla="*/ 356235 w 723900"/>
                <a:gd name="connsiteY23" fmla="*/ 383858 h 723900"/>
                <a:gd name="connsiteX24" fmla="*/ 368618 w 723900"/>
                <a:gd name="connsiteY24" fmla="*/ 401955 h 723900"/>
                <a:gd name="connsiteX25" fmla="*/ 380048 w 723900"/>
                <a:gd name="connsiteY25" fmla="*/ 409575 h 723900"/>
                <a:gd name="connsiteX26" fmla="*/ 400050 w 723900"/>
                <a:gd name="connsiteY26" fmla="*/ 414338 h 723900"/>
                <a:gd name="connsiteX27" fmla="*/ 406718 w 723900"/>
                <a:gd name="connsiteY27" fmla="*/ 426720 h 723900"/>
                <a:gd name="connsiteX28" fmla="*/ 391478 w 723900"/>
                <a:gd name="connsiteY28" fmla="*/ 463868 h 723900"/>
                <a:gd name="connsiteX29" fmla="*/ 448628 w 723900"/>
                <a:gd name="connsiteY29" fmla="*/ 559118 h 723900"/>
                <a:gd name="connsiteX30" fmla="*/ 440055 w 723900"/>
                <a:gd name="connsiteY30" fmla="*/ 673418 h 723900"/>
                <a:gd name="connsiteX31" fmla="*/ 362903 w 723900"/>
                <a:gd name="connsiteY31" fmla="*/ 682943 h 723900"/>
                <a:gd name="connsiteX32" fmla="*/ 38100 w 723900"/>
                <a:gd name="connsiteY32" fmla="*/ 361950 h 723900"/>
                <a:gd name="connsiteX33" fmla="*/ 483870 w 723900"/>
                <a:gd name="connsiteY33" fmla="*/ 661988 h 723900"/>
                <a:gd name="connsiteX34" fmla="*/ 552450 w 723900"/>
                <a:gd name="connsiteY34" fmla="*/ 600075 h 723900"/>
                <a:gd name="connsiteX35" fmla="*/ 571500 w 723900"/>
                <a:gd name="connsiteY35" fmla="*/ 552450 h 723900"/>
                <a:gd name="connsiteX36" fmla="*/ 638175 w 723900"/>
                <a:gd name="connsiteY36" fmla="*/ 485775 h 723900"/>
                <a:gd name="connsiteX37" fmla="*/ 571500 w 723900"/>
                <a:gd name="connsiteY37" fmla="*/ 438150 h 723900"/>
                <a:gd name="connsiteX38" fmla="*/ 457200 w 723900"/>
                <a:gd name="connsiteY38" fmla="*/ 381000 h 723900"/>
                <a:gd name="connsiteX39" fmla="*/ 409575 w 723900"/>
                <a:gd name="connsiteY39" fmla="*/ 400050 h 723900"/>
                <a:gd name="connsiteX40" fmla="*/ 390525 w 723900"/>
                <a:gd name="connsiteY40" fmla="*/ 390525 h 723900"/>
                <a:gd name="connsiteX41" fmla="*/ 390525 w 723900"/>
                <a:gd name="connsiteY41" fmla="*/ 361950 h 723900"/>
                <a:gd name="connsiteX42" fmla="*/ 381000 w 723900"/>
                <a:gd name="connsiteY42" fmla="*/ 352425 h 723900"/>
                <a:gd name="connsiteX43" fmla="*/ 361950 w 723900"/>
                <a:gd name="connsiteY43" fmla="*/ 352425 h 723900"/>
                <a:gd name="connsiteX44" fmla="*/ 361950 w 723900"/>
                <a:gd name="connsiteY44" fmla="*/ 323850 h 723900"/>
                <a:gd name="connsiteX45" fmla="*/ 352425 w 723900"/>
                <a:gd name="connsiteY45" fmla="*/ 314325 h 723900"/>
                <a:gd name="connsiteX46" fmla="*/ 342900 w 723900"/>
                <a:gd name="connsiteY46" fmla="*/ 314325 h 723900"/>
                <a:gd name="connsiteX47" fmla="*/ 332423 w 723900"/>
                <a:gd name="connsiteY47" fmla="*/ 320993 h 723900"/>
                <a:gd name="connsiteX48" fmla="*/ 304800 w 723900"/>
                <a:gd name="connsiteY48" fmla="*/ 313373 h 723900"/>
                <a:gd name="connsiteX49" fmla="*/ 295275 w 723900"/>
                <a:gd name="connsiteY49" fmla="*/ 294323 h 723900"/>
                <a:gd name="connsiteX50" fmla="*/ 342900 w 723900"/>
                <a:gd name="connsiteY50" fmla="*/ 256223 h 723900"/>
                <a:gd name="connsiteX51" fmla="*/ 363855 w 723900"/>
                <a:gd name="connsiteY51" fmla="*/ 256223 h 723900"/>
                <a:gd name="connsiteX52" fmla="*/ 373380 w 723900"/>
                <a:gd name="connsiteY52" fmla="*/ 263843 h 723900"/>
                <a:gd name="connsiteX53" fmla="*/ 379095 w 723900"/>
                <a:gd name="connsiteY53" fmla="*/ 287655 h 723900"/>
                <a:gd name="connsiteX54" fmla="*/ 388620 w 723900"/>
                <a:gd name="connsiteY54" fmla="*/ 295275 h 723900"/>
                <a:gd name="connsiteX55" fmla="*/ 392430 w 723900"/>
                <a:gd name="connsiteY55" fmla="*/ 295275 h 723900"/>
                <a:gd name="connsiteX56" fmla="*/ 401955 w 723900"/>
                <a:gd name="connsiteY56" fmla="*/ 287655 h 723900"/>
                <a:gd name="connsiteX57" fmla="*/ 408623 w 723900"/>
                <a:gd name="connsiteY57" fmla="*/ 252413 h 723900"/>
                <a:gd name="connsiteX58" fmla="*/ 412433 w 723900"/>
                <a:gd name="connsiteY58" fmla="*/ 243840 h 723900"/>
                <a:gd name="connsiteX59" fmla="*/ 439103 w 723900"/>
                <a:gd name="connsiteY59" fmla="*/ 210502 h 723900"/>
                <a:gd name="connsiteX60" fmla="*/ 461010 w 723900"/>
                <a:gd name="connsiteY60" fmla="*/ 200025 h 723900"/>
                <a:gd name="connsiteX61" fmla="*/ 485775 w 723900"/>
                <a:gd name="connsiteY61" fmla="*/ 200025 h 723900"/>
                <a:gd name="connsiteX62" fmla="*/ 495300 w 723900"/>
                <a:gd name="connsiteY62" fmla="*/ 190500 h 723900"/>
                <a:gd name="connsiteX63" fmla="*/ 495300 w 723900"/>
                <a:gd name="connsiteY63" fmla="*/ 180975 h 723900"/>
                <a:gd name="connsiteX64" fmla="*/ 492443 w 723900"/>
                <a:gd name="connsiteY64" fmla="*/ 178118 h 723900"/>
                <a:gd name="connsiteX65" fmla="*/ 499110 w 723900"/>
                <a:gd name="connsiteY65" fmla="*/ 161925 h 723900"/>
                <a:gd name="connsiteX66" fmla="*/ 504825 w 723900"/>
                <a:gd name="connsiteY66" fmla="*/ 161925 h 723900"/>
                <a:gd name="connsiteX67" fmla="*/ 514350 w 723900"/>
                <a:gd name="connsiteY67" fmla="*/ 171450 h 723900"/>
                <a:gd name="connsiteX68" fmla="*/ 523875 w 723900"/>
                <a:gd name="connsiteY68" fmla="*/ 180975 h 723900"/>
                <a:gd name="connsiteX69" fmla="*/ 533400 w 723900"/>
                <a:gd name="connsiteY69" fmla="*/ 180975 h 723900"/>
                <a:gd name="connsiteX70" fmla="*/ 539115 w 723900"/>
                <a:gd name="connsiteY70" fmla="*/ 156210 h 723900"/>
                <a:gd name="connsiteX71" fmla="*/ 530543 w 723900"/>
                <a:gd name="connsiteY71" fmla="*/ 135255 h 723900"/>
                <a:gd name="connsiteX72" fmla="*/ 449580 w 723900"/>
                <a:gd name="connsiteY72" fmla="*/ 86678 h 723900"/>
                <a:gd name="connsiteX73" fmla="*/ 444818 w 723900"/>
                <a:gd name="connsiteY73" fmla="*/ 85725 h 723900"/>
                <a:gd name="connsiteX74" fmla="*/ 428625 w 723900"/>
                <a:gd name="connsiteY74" fmla="*/ 85725 h 723900"/>
                <a:gd name="connsiteX75" fmla="*/ 409575 w 723900"/>
                <a:gd name="connsiteY75" fmla="*/ 104775 h 723900"/>
                <a:gd name="connsiteX76" fmla="*/ 409575 w 723900"/>
                <a:gd name="connsiteY76" fmla="*/ 114300 h 723900"/>
                <a:gd name="connsiteX77" fmla="*/ 400050 w 723900"/>
                <a:gd name="connsiteY77" fmla="*/ 123825 h 723900"/>
                <a:gd name="connsiteX78" fmla="*/ 390525 w 723900"/>
                <a:gd name="connsiteY78" fmla="*/ 123825 h 723900"/>
                <a:gd name="connsiteX79" fmla="*/ 381000 w 723900"/>
                <a:gd name="connsiteY79" fmla="*/ 114300 h 723900"/>
                <a:gd name="connsiteX80" fmla="*/ 352425 w 723900"/>
                <a:gd name="connsiteY80" fmla="*/ 114300 h 723900"/>
                <a:gd name="connsiteX81" fmla="*/ 342900 w 723900"/>
                <a:gd name="connsiteY81" fmla="*/ 104775 h 723900"/>
                <a:gd name="connsiteX82" fmla="*/ 342900 w 723900"/>
                <a:gd name="connsiteY82" fmla="*/ 80963 h 723900"/>
                <a:gd name="connsiteX83" fmla="*/ 346710 w 723900"/>
                <a:gd name="connsiteY83" fmla="*/ 73343 h 723900"/>
                <a:gd name="connsiteX84" fmla="*/ 407670 w 723900"/>
                <a:gd name="connsiteY84" fmla="*/ 47625 h 723900"/>
                <a:gd name="connsiteX85" fmla="*/ 417195 w 723900"/>
                <a:gd name="connsiteY85" fmla="*/ 63818 h 723900"/>
                <a:gd name="connsiteX86" fmla="*/ 423863 w 723900"/>
                <a:gd name="connsiteY86" fmla="*/ 66675 h 723900"/>
                <a:gd name="connsiteX87" fmla="*/ 447675 w 723900"/>
                <a:gd name="connsiteY87" fmla="*/ 66675 h 723900"/>
                <a:gd name="connsiteX88" fmla="*/ 457200 w 723900"/>
                <a:gd name="connsiteY88" fmla="*/ 57150 h 723900"/>
                <a:gd name="connsiteX89" fmla="*/ 457200 w 723900"/>
                <a:gd name="connsiteY89" fmla="*/ 52388 h 723900"/>
                <a:gd name="connsiteX90" fmla="*/ 685800 w 723900"/>
                <a:gd name="connsiteY90" fmla="*/ 361950 h 723900"/>
                <a:gd name="connsiteX91" fmla="*/ 483870 w 723900"/>
                <a:gd name="connsiteY91" fmla="*/ 661988 h 723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723900" h="723900">
                  <a:moveTo>
                    <a:pt x="361950" y="0"/>
                  </a:moveTo>
                  <a:cubicBezTo>
                    <a:pt x="161925" y="0"/>
                    <a:pt x="0" y="161925"/>
                    <a:pt x="0" y="361950"/>
                  </a:cubicBezTo>
                  <a:cubicBezTo>
                    <a:pt x="0" y="561975"/>
                    <a:pt x="161925" y="723900"/>
                    <a:pt x="361950" y="723900"/>
                  </a:cubicBezTo>
                  <a:cubicBezTo>
                    <a:pt x="561975" y="723900"/>
                    <a:pt x="723900" y="561975"/>
                    <a:pt x="723900" y="361950"/>
                  </a:cubicBezTo>
                  <a:cubicBezTo>
                    <a:pt x="723900" y="161925"/>
                    <a:pt x="561975" y="0"/>
                    <a:pt x="361950" y="0"/>
                  </a:cubicBezTo>
                  <a:close/>
                  <a:moveTo>
                    <a:pt x="38100" y="361950"/>
                  </a:moveTo>
                  <a:cubicBezTo>
                    <a:pt x="38100" y="277178"/>
                    <a:pt x="70485" y="200978"/>
                    <a:pt x="123825" y="142875"/>
                  </a:cubicBezTo>
                  <a:cubicBezTo>
                    <a:pt x="132398" y="147638"/>
                    <a:pt x="140970" y="155258"/>
                    <a:pt x="142875" y="161925"/>
                  </a:cubicBezTo>
                  <a:lnTo>
                    <a:pt x="142875" y="221933"/>
                  </a:lnTo>
                  <a:cubicBezTo>
                    <a:pt x="142875" y="225743"/>
                    <a:pt x="143828" y="230505"/>
                    <a:pt x="146685" y="233363"/>
                  </a:cubicBezTo>
                  <a:lnTo>
                    <a:pt x="209550" y="314325"/>
                  </a:lnTo>
                  <a:lnTo>
                    <a:pt x="214313" y="309563"/>
                  </a:lnTo>
                  <a:cubicBezTo>
                    <a:pt x="217170" y="306705"/>
                    <a:pt x="218123" y="301943"/>
                    <a:pt x="216218" y="298133"/>
                  </a:cubicBezTo>
                  <a:lnTo>
                    <a:pt x="204788" y="279083"/>
                  </a:lnTo>
                  <a:cubicBezTo>
                    <a:pt x="200025" y="271463"/>
                    <a:pt x="207645" y="261938"/>
                    <a:pt x="216218" y="264795"/>
                  </a:cubicBezTo>
                  <a:cubicBezTo>
                    <a:pt x="219075" y="265748"/>
                    <a:pt x="220980" y="267653"/>
                    <a:pt x="221933" y="269558"/>
                  </a:cubicBezTo>
                  <a:lnTo>
                    <a:pt x="253365" y="331470"/>
                  </a:lnTo>
                  <a:cubicBezTo>
                    <a:pt x="257175" y="338138"/>
                    <a:pt x="262890" y="343853"/>
                    <a:pt x="269558" y="345758"/>
                  </a:cubicBezTo>
                  <a:lnTo>
                    <a:pt x="311468" y="360045"/>
                  </a:lnTo>
                  <a:cubicBezTo>
                    <a:pt x="314325" y="360998"/>
                    <a:pt x="316230" y="362903"/>
                    <a:pt x="317183" y="364808"/>
                  </a:cubicBezTo>
                  <a:lnTo>
                    <a:pt x="320040" y="369570"/>
                  </a:lnTo>
                  <a:cubicBezTo>
                    <a:pt x="322898" y="376238"/>
                    <a:pt x="329565" y="380048"/>
                    <a:pt x="337185" y="380048"/>
                  </a:cubicBezTo>
                  <a:lnTo>
                    <a:pt x="348615" y="380048"/>
                  </a:lnTo>
                  <a:cubicBezTo>
                    <a:pt x="351473" y="380048"/>
                    <a:pt x="354330" y="381953"/>
                    <a:pt x="356235" y="383858"/>
                  </a:cubicBezTo>
                  <a:lnTo>
                    <a:pt x="368618" y="401955"/>
                  </a:lnTo>
                  <a:cubicBezTo>
                    <a:pt x="371475" y="405765"/>
                    <a:pt x="375285" y="408623"/>
                    <a:pt x="380048" y="409575"/>
                  </a:cubicBezTo>
                  <a:lnTo>
                    <a:pt x="400050" y="414338"/>
                  </a:lnTo>
                  <a:cubicBezTo>
                    <a:pt x="405765" y="415290"/>
                    <a:pt x="408623" y="421958"/>
                    <a:pt x="406718" y="426720"/>
                  </a:cubicBezTo>
                  <a:cubicBezTo>
                    <a:pt x="406718" y="426720"/>
                    <a:pt x="391478" y="441960"/>
                    <a:pt x="391478" y="463868"/>
                  </a:cubicBezTo>
                  <a:cubicBezTo>
                    <a:pt x="391478" y="526733"/>
                    <a:pt x="448628" y="544830"/>
                    <a:pt x="448628" y="559118"/>
                  </a:cubicBezTo>
                  <a:cubicBezTo>
                    <a:pt x="448628" y="598170"/>
                    <a:pt x="442913" y="652463"/>
                    <a:pt x="440055" y="673418"/>
                  </a:cubicBezTo>
                  <a:cubicBezTo>
                    <a:pt x="415290" y="679133"/>
                    <a:pt x="389573" y="682943"/>
                    <a:pt x="362903" y="682943"/>
                  </a:cubicBezTo>
                  <a:cubicBezTo>
                    <a:pt x="183833" y="685800"/>
                    <a:pt x="38100" y="540068"/>
                    <a:pt x="38100" y="361950"/>
                  </a:cubicBezTo>
                  <a:close/>
                  <a:moveTo>
                    <a:pt x="483870" y="661988"/>
                  </a:moveTo>
                  <a:cubicBezTo>
                    <a:pt x="504825" y="643890"/>
                    <a:pt x="540068" y="613410"/>
                    <a:pt x="552450" y="600075"/>
                  </a:cubicBezTo>
                  <a:cubicBezTo>
                    <a:pt x="568643" y="581978"/>
                    <a:pt x="571500" y="552450"/>
                    <a:pt x="571500" y="552450"/>
                  </a:cubicBezTo>
                  <a:cubicBezTo>
                    <a:pt x="571500" y="552450"/>
                    <a:pt x="638175" y="534353"/>
                    <a:pt x="638175" y="485775"/>
                  </a:cubicBezTo>
                  <a:cubicBezTo>
                    <a:pt x="638175" y="452438"/>
                    <a:pt x="571500" y="438150"/>
                    <a:pt x="571500" y="438150"/>
                  </a:cubicBezTo>
                  <a:cubicBezTo>
                    <a:pt x="560070" y="401003"/>
                    <a:pt x="503873" y="381000"/>
                    <a:pt x="457200" y="381000"/>
                  </a:cubicBezTo>
                  <a:cubicBezTo>
                    <a:pt x="446723" y="381000"/>
                    <a:pt x="409575" y="400050"/>
                    <a:pt x="409575" y="400050"/>
                  </a:cubicBezTo>
                  <a:lnTo>
                    <a:pt x="390525" y="390525"/>
                  </a:lnTo>
                  <a:lnTo>
                    <a:pt x="390525" y="361950"/>
                  </a:lnTo>
                  <a:cubicBezTo>
                    <a:pt x="390525" y="356235"/>
                    <a:pt x="386715" y="352425"/>
                    <a:pt x="381000" y="352425"/>
                  </a:cubicBezTo>
                  <a:lnTo>
                    <a:pt x="361950" y="352425"/>
                  </a:lnTo>
                  <a:lnTo>
                    <a:pt x="361950" y="323850"/>
                  </a:lnTo>
                  <a:cubicBezTo>
                    <a:pt x="361950" y="318135"/>
                    <a:pt x="358140" y="314325"/>
                    <a:pt x="352425" y="314325"/>
                  </a:cubicBezTo>
                  <a:lnTo>
                    <a:pt x="342900" y="314325"/>
                  </a:lnTo>
                  <a:lnTo>
                    <a:pt x="332423" y="320993"/>
                  </a:lnTo>
                  <a:cubicBezTo>
                    <a:pt x="322898" y="327660"/>
                    <a:pt x="309563" y="323850"/>
                    <a:pt x="304800" y="313373"/>
                  </a:cubicBezTo>
                  <a:cubicBezTo>
                    <a:pt x="304800" y="313373"/>
                    <a:pt x="295275" y="300038"/>
                    <a:pt x="295275" y="294323"/>
                  </a:cubicBezTo>
                  <a:cubicBezTo>
                    <a:pt x="295275" y="253365"/>
                    <a:pt x="342900" y="256223"/>
                    <a:pt x="342900" y="256223"/>
                  </a:cubicBezTo>
                  <a:lnTo>
                    <a:pt x="363855" y="256223"/>
                  </a:lnTo>
                  <a:cubicBezTo>
                    <a:pt x="368618" y="256223"/>
                    <a:pt x="372428" y="259080"/>
                    <a:pt x="373380" y="263843"/>
                  </a:cubicBezTo>
                  <a:lnTo>
                    <a:pt x="379095" y="287655"/>
                  </a:lnTo>
                  <a:cubicBezTo>
                    <a:pt x="380048" y="291465"/>
                    <a:pt x="383858" y="295275"/>
                    <a:pt x="388620" y="295275"/>
                  </a:cubicBezTo>
                  <a:lnTo>
                    <a:pt x="392430" y="295275"/>
                  </a:lnTo>
                  <a:cubicBezTo>
                    <a:pt x="397193" y="295275"/>
                    <a:pt x="401003" y="292418"/>
                    <a:pt x="401955" y="287655"/>
                  </a:cubicBezTo>
                  <a:lnTo>
                    <a:pt x="408623" y="252413"/>
                  </a:lnTo>
                  <a:cubicBezTo>
                    <a:pt x="409575" y="249555"/>
                    <a:pt x="410528" y="246698"/>
                    <a:pt x="412433" y="243840"/>
                  </a:cubicBezTo>
                  <a:lnTo>
                    <a:pt x="439103" y="210502"/>
                  </a:lnTo>
                  <a:cubicBezTo>
                    <a:pt x="444818" y="203835"/>
                    <a:pt x="452438" y="200025"/>
                    <a:pt x="461010" y="200025"/>
                  </a:cubicBezTo>
                  <a:lnTo>
                    <a:pt x="485775" y="200025"/>
                  </a:lnTo>
                  <a:cubicBezTo>
                    <a:pt x="491490" y="200025"/>
                    <a:pt x="495300" y="196215"/>
                    <a:pt x="495300" y="190500"/>
                  </a:cubicBezTo>
                  <a:lnTo>
                    <a:pt x="495300" y="180975"/>
                  </a:lnTo>
                  <a:lnTo>
                    <a:pt x="492443" y="178118"/>
                  </a:lnTo>
                  <a:cubicBezTo>
                    <a:pt x="486728" y="172403"/>
                    <a:pt x="490538" y="161925"/>
                    <a:pt x="499110" y="161925"/>
                  </a:cubicBezTo>
                  <a:lnTo>
                    <a:pt x="504825" y="161925"/>
                  </a:lnTo>
                  <a:cubicBezTo>
                    <a:pt x="510540" y="161925"/>
                    <a:pt x="514350" y="165735"/>
                    <a:pt x="514350" y="171450"/>
                  </a:cubicBezTo>
                  <a:cubicBezTo>
                    <a:pt x="514350" y="177165"/>
                    <a:pt x="518160" y="180975"/>
                    <a:pt x="523875" y="180975"/>
                  </a:cubicBezTo>
                  <a:lnTo>
                    <a:pt x="533400" y="180975"/>
                  </a:lnTo>
                  <a:lnTo>
                    <a:pt x="539115" y="156210"/>
                  </a:lnTo>
                  <a:cubicBezTo>
                    <a:pt x="541020" y="147638"/>
                    <a:pt x="537210" y="140018"/>
                    <a:pt x="530543" y="135255"/>
                  </a:cubicBezTo>
                  <a:lnTo>
                    <a:pt x="449580" y="86678"/>
                  </a:lnTo>
                  <a:cubicBezTo>
                    <a:pt x="448628" y="85725"/>
                    <a:pt x="446723" y="85725"/>
                    <a:pt x="444818" y="85725"/>
                  </a:cubicBezTo>
                  <a:lnTo>
                    <a:pt x="428625" y="85725"/>
                  </a:lnTo>
                  <a:cubicBezTo>
                    <a:pt x="418148" y="85725"/>
                    <a:pt x="409575" y="94298"/>
                    <a:pt x="409575" y="104775"/>
                  </a:cubicBezTo>
                  <a:lnTo>
                    <a:pt x="409575" y="114300"/>
                  </a:lnTo>
                  <a:cubicBezTo>
                    <a:pt x="409575" y="120015"/>
                    <a:pt x="405765" y="123825"/>
                    <a:pt x="400050" y="123825"/>
                  </a:cubicBezTo>
                  <a:lnTo>
                    <a:pt x="390525" y="123825"/>
                  </a:lnTo>
                  <a:lnTo>
                    <a:pt x="381000" y="114300"/>
                  </a:lnTo>
                  <a:lnTo>
                    <a:pt x="352425" y="114300"/>
                  </a:lnTo>
                  <a:cubicBezTo>
                    <a:pt x="346710" y="114300"/>
                    <a:pt x="342900" y="110490"/>
                    <a:pt x="342900" y="104775"/>
                  </a:cubicBezTo>
                  <a:lnTo>
                    <a:pt x="342900" y="80963"/>
                  </a:lnTo>
                  <a:cubicBezTo>
                    <a:pt x="342900" y="78105"/>
                    <a:pt x="343853" y="75248"/>
                    <a:pt x="346710" y="73343"/>
                  </a:cubicBezTo>
                  <a:lnTo>
                    <a:pt x="407670" y="47625"/>
                  </a:lnTo>
                  <a:lnTo>
                    <a:pt x="417195" y="63818"/>
                  </a:lnTo>
                  <a:cubicBezTo>
                    <a:pt x="419100" y="65723"/>
                    <a:pt x="421005" y="66675"/>
                    <a:pt x="423863" y="66675"/>
                  </a:cubicBezTo>
                  <a:lnTo>
                    <a:pt x="447675" y="66675"/>
                  </a:lnTo>
                  <a:cubicBezTo>
                    <a:pt x="453390" y="66675"/>
                    <a:pt x="457200" y="62865"/>
                    <a:pt x="457200" y="57150"/>
                  </a:cubicBezTo>
                  <a:lnTo>
                    <a:pt x="457200" y="52388"/>
                  </a:lnTo>
                  <a:cubicBezTo>
                    <a:pt x="589598" y="93345"/>
                    <a:pt x="685800" y="216218"/>
                    <a:pt x="685800" y="361950"/>
                  </a:cubicBezTo>
                  <a:cubicBezTo>
                    <a:pt x="685800" y="497205"/>
                    <a:pt x="601980" y="613410"/>
                    <a:pt x="483870" y="661988"/>
                  </a:cubicBezTo>
                  <a:close/>
                </a:path>
              </a:pathLst>
            </a:custGeom>
            <a:grpFill/>
            <a:ln w="9525" cap="flat">
              <a:noFill/>
              <a:prstDash val="solid"/>
              <a:miter/>
            </a:ln>
          </p:spPr>
          <p:txBody>
            <a:bodyPr rtlCol="0" anchor="ctr"/>
            <a:lstStyle/>
            <a:p>
              <a:endParaRPr lang="en-IN"/>
            </a:p>
          </p:txBody>
        </p:sp>
        <p:sp>
          <p:nvSpPr>
            <p:cNvPr id="43" name="Freeform: Shape 42">
              <a:extLst>
                <a:ext uri="{FF2B5EF4-FFF2-40B4-BE49-F238E27FC236}">
                  <a16:creationId xmlns:a16="http://schemas.microsoft.com/office/drawing/2014/main" id="{1CE07220-7E9B-D0E2-EF38-575D8C38ECF9}"/>
                </a:ext>
              </a:extLst>
            </p:cNvPr>
            <p:cNvSpPr/>
            <p:nvPr/>
          </p:nvSpPr>
          <p:spPr>
            <a:xfrm>
              <a:off x="1105066" y="2894136"/>
              <a:ext cx="97762" cy="32642"/>
            </a:xfrm>
            <a:custGeom>
              <a:avLst/>
              <a:gdLst>
                <a:gd name="connsiteX0" fmla="*/ 91095 w 97762"/>
                <a:gd name="connsiteY0" fmla="*/ 15954 h 32642"/>
                <a:gd name="connsiteX1" fmla="*/ 45375 w 97762"/>
                <a:gd name="connsiteY1" fmla="*/ 714 h 32642"/>
                <a:gd name="connsiteX2" fmla="*/ 34898 w 97762"/>
                <a:gd name="connsiteY2" fmla="*/ 714 h 32642"/>
                <a:gd name="connsiteX3" fmla="*/ 2513 w 97762"/>
                <a:gd name="connsiteY3" fmla="*/ 8334 h 32642"/>
                <a:gd name="connsiteX4" fmla="*/ 2513 w 97762"/>
                <a:gd name="connsiteY4" fmla="*/ 17859 h 32642"/>
                <a:gd name="connsiteX5" fmla="*/ 46328 w 97762"/>
                <a:gd name="connsiteY5" fmla="*/ 17859 h 32642"/>
                <a:gd name="connsiteX6" fmla="*/ 52995 w 97762"/>
                <a:gd name="connsiteY6" fmla="*/ 18812 h 32642"/>
                <a:gd name="connsiteX7" fmla="*/ 86333 w 97762"/>
                <a:gd name="connsiteY7" fmla="*/ 32147 h 32642"/>
                <a:gd name="connsiteX8" fmla="*/ 97763 w 97762"/>
                <a:gd name="connsiteY8" fmla="*/ 24527 h 32642"/>
                <a:gd name="connsiteX9" fmla="*/ 91095 w 97762"/>
                <a:gd name="connsiteY9" fmla="*/ 15954 h 32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762" h="32642">
                  <a:moveTo>
                    <a:pt x="91095" y="15954"/>
                  </a:moveTo>
                  <a:lnTo>
                    <a:pt x="45375" y="714"/>
                  </a:lnTo>
                  <a:cubicBezTo>
                    <a:pt x="41565" y="-238"/>
                    <a:pt x="38708" y="-238"/>
                    <a:pt x="34898" y="714"/>
                  </a:cubicBezTo>
                  <a:lnTo>
                    <a:pt x="2513" y="8334"/>
                  </a:lnTo>
                  <a:cubicBezTo>
                    <a:pt x="-345" y="10239"/>
                    <a:pt x="-1297" y="14049"/>
                    <a:pt x="2513" y="17859"/>
                  </a:cubicBezTo>
                  <a:lnTo>
                    <a:pt x="46328" y="17859"/>
                  </a:lnTo>
                  <a:cubicBezTo>
                    <a:pt x="49185" y="17859"/>
                    <a:pt x="51090" y="17859"/>
                    <a:pt x="52995" y="18812"/>
                  </a:cubicBezTo>
                  <a:lnTo>
                    <a:pt x="86333" y="32147"/>
                  </a:lnTo>
                  <a:cubicBezTo>
                    <a:pt x="92048" y="34052"/>
                    <a:pt x="97763" y="30242"/>
                    <a:pt x="97763" y="24527"/>
                  </a:cubicBezTo>
                  <a:cubicBezTo>
                    <a:pt x="97763" y="20717"/>
                    <a:pt x="94905" y="16907"/>
                    <a:pt x="91095" y="15954"/>
                  </a:cubicBezTo>
                  <a:close/>
                </a:path>
              </a:pathLst>
            </a:custGeom>
            <a:grpFill/>
            <a:ln w="9525" cap="flat">
              <a:noFill/>
              <a:prstDash val="solid"/>
              <a:miter/>
            </a:ln>
          </p:spPr>
          <p:txBody>
            <a:bodyPr rtlCol="0" anchor="ctr"/>
            <a:lstStyle/>
            <a:p>
              <a:endParaRPr lang="en-IN"/>
            </a:p>
          </p:txBody>
        </p:sp>
      </p:grpSp>
      <p:sp>
        <p:nvSpPr>
          <p:cNvPr id="59" name="TextBox 58">
            <a:extLst>
              <a:ext uri="{FF2B5EF4-FFF2-40B4-BE49-F238E27FC236}">
                <a16:creationId xmlns:a16="http://schemas.microsoft.com/office/drawing/2014/main" id="{D311AB5E-9E5C-A6D9-5EF5-21FC0C17C661}"/>
              </a:ext>
            </a:extLst>
          </p:cNvPr>
          <p:cNvSpPr txBox="1"/>
          <p:nvPr/>
        </p:nvSpPr>
        <p:spPr>
          <a:xfrm>
            <a:off x="5144058" y="5921659"/>
            <a:ext cx="3470932" cy="584775"/>
          </a:xfrm>
          <a:prstGeom prst="rect">
            <a:avLst/>
          </a:prstGeom>
          <a:noFill/>
        </p:spPr>
        <p:txBody>
          <a:bodyPr wrap="square" rtlCol="0" anchor="ctr">
            <a:spAutoFit/>
          </a:bodyPr>
          <a:lstStyle/>
          <a:p>
            <a:pPr algn="ctr"/>
            <a:r>
              <a:rPr lang="en-IN" sz="3200" b="1" dirty="0">
                <a:solidFill>
                  <a:schemeClr val="accent4"/>
                </a:solidFill>
              </a:rPr>
              <a:t>Placeholder</a:t>
            </a:r>
          </a:p>
        </p:txBody>
      </p:sp>
      <p:grpSp>
        <p:nvGrpSpPr>
          <p:cNvPr id="64" name="Graphic 62">
            <a:extLst>
              <a:ext uri="{FF2B5EF4-FFF2-40B4-BE49-F238E27FC236}">
                <a16:creationId xmlns:a16="http://schemas.microsoft.com/office/drawing/2014/main" id="{3F59ED77-D691-C2EF-F8F4-176D46F87CC9}"/>
              </a:ext>
            </a:extLst>
          </p:cNvPr>
          <p:cNvGrpSpPr/>
          <p:nvPr/>
        </p:nvGrpSpPr>
        <p:grpSpPr>
          <a:xfrm>
            <a:off x="4959895" y="4396368"/>
            <a:ext cx="664370" cy="628740"/>
            <a:chOff x="4146550" y="1585952"/>
            <a:chExt cx="3893534" cy="3684725"/>
          </a:xfrm>
          <a:solidFill>
            <a:schemeClr val="accent4"/>
          </a:solidFill>
        </p:grpSpPr>
        <p:sp>
          <p:nvSpPr>
            <p:cNvPr id="65" name="Freeform: Shape 64">
              <a:extLst>
                <a:ext uri="{FF2B5EF4-FFF2-40B4-BE49-F238E27FC236}">
                  <a16:creationId xmlns:a16="http://schemas.microsoft.com/office/drawing/2014/main" id="{EDE0F2C4-7DF9-04D6-3701-1CB8714C7DC4}"/>
                </a:ext>
              </a:extLst>
            </p:cNvPr>
            <p:cNvSpPr/>
            <p:nvPr/>
          </p:nvSpPr>
          <p:spPr>
            <a:xfrm>
              <a:off x="4146550" y="1757670"/>
              <a:ext cx="3210565" cy="3513008"/>
            </a:xfrm>
            <a:custGeom>
              <a:avLst/>
              <a:gdLst>
                <a:gd name="connsiteX0" fmla="*/ 0 w 3210565"/>
                <a:gd name="connsiteY0" fmla="*/ 2140531 h 3513008"/>
                <a:gd name="connsiteX1" fmla="*/ 35528 w 3210565"/>
                <a:gd name="connsiteY1" fmla="*/ 2013467 h 3513008"/>
                <a:gd name="connsiteX2" fmla="*/ 280035 w 3210565"/>
                <a:gd name="connsiteY2" fmla="*/ 1733242 h 3513008"/>
                <a:gd name="connsiteX3" fmla="*/ 871538 w 3210565"/>
                <a:gd name="connsiteY3" fmla="*/ 1391104 h 3513008"/>
                <a:gd name="connsiteX4" fmla="*/ 939260 w 3210565"/>
                <a:gd name="connsiteY4" fmla="*/ 1332715 h 3513008"/>
                <a:gd name="connsiteX5" fmla="*/ 1894427 w 3210565"/>
                <a:gd name="connsiteY5" fmla="*/ 116182 h 3513008"/>
                <a:gd name="connsiteX6" fmla="*/ 2050637 w 3210565"/>
                <a:gd name="connsiteY6" fmla="*/ 4264 h 3513008"/>
                <a:gd name="connsiteX7" fmla="*/ 2302669 w 3210565"/>
                <a:gd name="connsiteY7" fmla="*/ 123802 h 3513008"/>
                <a:gd name="connsiteX8" fmla="*/ 2554129 w 3210565"/>
                <a:gd name="connsiteY8" fmla="*/ 561667 h 3513008"/>
                <a:gd name="connsiteX9" fmla="*/ 2619756 w 3210565"/>
                <a:gd name="connsiteY9" fmla="*/ 596909 h 3513008"/>
                <a:gd name="connsiteX10" fmla="*/ 2858643 w 3210565"/>
                <a:gd name="connsiteY10" fmla="*/ 581479 h 3513008"/>
                <a:gd name="connsiteX11" fmla="*/ 2945797 w 3210565"/>
                <a:gd name="connsiteY11" fmla="*/ 629389 h 3513008"/>
                <a:gd name="connsiteX12" fmla="*/ 3086386 w 3210565"/>
                <a:gd name="connsiteY12" fmla="*/ 872563 h 3513008"/>
                <a:gd name="connsiteX13" fmla="*/ 3083338 w 3210565"/>
                <a:gd name="connsiteY13" fmla="*/ 971908 h 3513008"/>
                <a:gd name="connsiteX14" fmla="*/ 2944559 w 3210565"/>
                <a:gd name="connsiteY14" fmla="*/ 1180601 h 3513008"/>
                <a:gd name="connsiteX15" fmla="*/ 2942939 w 3210565"/>
                <a:gd name="connsiteY15" fmla="*/ 1234322 h 3513008"/>
                <a:gd name="connsiteX16" fmla="*/ 3180016 w 3210565"/>
                <a:gd name="connsiteY16" fmla="*/ 1645421 h 3513008"/>
                <a:gd name="connsiteX17" fmla="*/ 3019330 w 3210565"/>
                <a:gd name="connsiteY17" fmla="*/ 1984606 h 3513008"/>
                <a:gd name="connsiteX18" fmla="*/ 2799493 w 3210565"/>
                <a:gd name="connsiteY18" fmla="*/ 2025945 h 3513008"/>
                <a:gd name="connsiteX19" fmla="*/ 1539621 w 3210565"/>
                <a:gd name="connsiteY19" fmla="*/ 2272833 h 3513008"/>
                <a:gd name="connsiteX20" fmla="*/ 1619917 w 3210565"/>
                <a:gd name="connsiteY20" fmla="*/ 2412374 h 3513008"/>
                <a:gd name="connsiteX21" fmla="*/ 1579245 w 3210565"/>
                <a:gd name="connsiteY21" fmla="*/ 2565727 h 3513008"/>
                <a:gd name="connsiteX22" fmla="*/ 1412939 w 3210565"/>
                <a:gd name="connsiteY22" fmla="*/ 2662120 h 3513008"/>
                <a:gd name="connsiteX23" fmla="*/ 1612964 w 3210565"/>
                <a:gd name="connsiteY23" fmla="*/ 3008544 h 3513008"/>
                <a:gd name="connsiteX24" fmla="*/ 1680877 w 3210565"/>
                <a:gd name="connsiteY24" fmla="*/ 3218189 h 3513008"/>
                <a:gd name="connsiteX25" fmla="*/ 1471613 w 3210565"/>
                <a:gd name="connsiteY25" fmla="*/ 3498320 h 3513008"/>
                <a:gd name="connsiteX26" fmla="*/ 1140524 w 3210565"/>
                <a:gd name="connsiteY26" fmla="*/ 3398402 h 3513008"/>
                <a:gd name="connsiteX27" fmla="*/ 1050417 w 3210565"/>
                <a:gd name="connsiteY27" fmla="*/ 3253527 h 3513008"/>
                <a:gd name="connsiteX28" fmla="*/ 751046 w 3210565"/>
                <a:gd name="connsiteY28" fmla="*/ 2733748 h 3513008"/>
                <a:gd name="connsiteX29" fmla="*/ 692277 w 3210565"/>
                <a:gd name="connsiteY29" fmla="*/ 2710412 h 3513008"/>
                <a:gd name="connsiteX30" fmla="*/ 7715 w 3210565"/>
                <a:gd name="connsiteY30" fmla="*/ 2294836 h 3513008"/>
                <a:gd name="connsiteX31" fmla="*/ 0 w 3210565"/>
                <a:gd name="connsiteY31" fmla="*/ 2269880 h 3513008"/>
                <a:gd name="connsiteX32" fmla="*/ 0 w 3210565"/>
                <a:gd name="connsiteY32" fmla="*/ 2140531 h 3513008"/>
                <a:gd name="connsiteX33" fmla="*/ 2783491 w 3210565"/>
                <a:gd name="connsiteY33" fmla="*/ 1872211 h 3513008"/>
                <a:gd name="connsiteX34" fmla="*/ 1906810 w 3210565"/>
                <a:gd name="connsiteY34" fmla="*/ 353641 h 3513008"/>
                <a:gd name="connsiteX35" fmla="*/ 1897189 w 3210565"/>
                <a:gd name="connsiteY35" fmla="*/ 361832 h 3513008"/>
                <a:gd name="connsiteX36" fmla="*/ 1070705 w 3210565"/>
                <a:gd name="connsiteY36" fmla="*/ 1413487 h 3513008"/>
                <a:gd name="connsiteX37" fmla="*/ 1071753 w 3210565"/>
                <a:gd name="connsiteY37" fmla="*/ 1463113 h 3513008"/>
                <a:gd name="connsiteX38" fmla="*/ 1433322 w 3210565"/>
                <a:gd name="connsiteY38" fmla="*/ 2091477 h 3513008"/>
                <a:gd name="connsiteX39" fmla="*/ 1507236 w 3210565"/>
                <a:gd name="connsiteY39" fmla="*/ 2123767 h 3513008"/>
                <a:gd name="connsiteX40" fmla="*/ 2076260 w 3210565"/>
                <a:gd name="connsiteY40" fmla="*/ 2011181 h 3513008"/>
                <a:gd name="connsiteX41" fmla="*/ 2783491 w 3210565"/>
                <a:gd name="connsiteY41" fmla="*/ 1872211 h 3513008"/>
                <a:gd name="connsiteX42" fmla="*/ 934688 w 3210565"/>
                <a:gd name="connsiteY42" fmla="*/ 1532931 h 3513008"/>
                <a:gd name="connsiteX43" fmla="*/ 767906 w 3210565"/>
                <a:gd name="connsiteY43" fmla="*/ 1629134 h 3513008"/>
                <a:gd name="connsiteX44" fmla="*/ 316421 w 3210565"/>
                <a:gd name="connsiteY44" fmla="*/ 1893833 h 3513008"/>
                <a:gd name="connsiteX45" fmla="*/ 204788 w 3210565"/>
                <a:gd name="connsiteY45" fmla="*/ 2394848 h 3513008"/>
                <a:gd name="connsiteX46" fmla="*/ 693039 w 3210565"/>
                <a:gd name="connsiteY46" fmla="*/ 2544677 h 3513008"/>
                <a:gd name="connsiteX47" fmla="*/ 1305211 w 3210565"/>
                <a:gd name="connsiteY47" fmla="*/ 2194347 h 3513008"/>
                <a:gd name="connsiteX48" fmla="*/ 1311974 w 3210565"/>
                <a:gd name="connsiteY48" fmla="*/ 2186441 h 3513008"/>
                <a:gd name="connsiteX49" fmla="*/ 934688 w 3210565"/>
                <a:gd name="connsiteY49" fmla="*/ 1532931 h 3513008"/>
                <a:gd name="connsiteX50" fmla="*/ 2007680 w 3210565"/>
                <a:gd name="connsiteY50" fmla="*/ 220862 h 3513008"/>
                <a:gd name="connsiteX51" fmla="*/ 2062353 w 3210565"/>
                <a:gd name="connsiteY51" fmla="*/ 316207 h 3513008"/>
                <a:gd name="connsiteX52" fmla="*/ 2921603 w 3210565"/>
                <a:gd name="connsiteY52" fmla="*/ 1804394 h 3513008"/>
                <a:gd name="connsiteX53" fmla="*/ 2944940 w 3210565"/>
                <a:gd name="connsiteY53" fmla="*/ 1836016 h 3513008"/>
                <a:gd name="connsiteX54" fmla="*/ 3033141 w 3210565"/>
                <a:gd name="connsiteY54" fmla="*/ 1810966 h 3513008"/>
                <a:gd name="connsiteX55" fmla="*/ 3053239 w 3210565"/>
                <a:gd name="connsiteY55" fmla="*/ 1736290 h 3513008"/>
                <a:gd name="connsiteX56" fmla="*/ 3034665 w 3210565"/>
                <a:gd name="connsiteY56" fmla="*/ 1699047 h 3513008"/>
                <a:gd name="connsiteX57" fmla="*/ 2177320 w 3210565"/>
                <a:gd name="connsiteY57" fmla="*/ 214099 h 3513008"/>
                <a:gd name="connsiteX58" fmla="*/ 2159413 w 3210565"/>
                <a:gd name="connsiteY58" fmla="*/ 185048 h 3513008"/>
                <a:gd name="connsiteX59" fmla="*/ 2042065 w 3210565"/>
                <a:gd name="connsiteY59" fmla="*/ 177809 h 3513008"/>
                <a:gd name="connsiteX60" fmla="*/ 2007680 w 3210565"/>
                <a:gd name="connsiteY60" fmla="*/ 220862 h 3513008"/>
                <a:gd name="connsiteX61" fmla="*/ 1127093 w 3210565"/>
                <a:gd name="connsiteY61" fmla="*/ 2475525 h 3513008"/>
                <a:gd name="connsiteX62" fmla="*/ 865346 w 3210565"/>
                <a:gd name="connsiteY62" fmla="*/ 2626687 h 3513008"/>
                <a:gd name="connsiteX63" fmla="*/ 1108043 w 3210565"/>
                <a:gd name="connsiteY63" fmla="*/ 3046930 h 3513008"/>
                <a:gd name="connsiteX64" fmla="*/ 1251680 w 3210565"/>
                <a:gd name="connsiteY64" fmla="*/ 3292389 h 3513008"/>
                <a:gd name="connsiteX65" fmla="*/ 1406557 w 3210565"/>
                <a:gd name="connsiteY65" fmla="*/ 3356016 h 3513008"/>
                <a:gd name="connsiteX66" fmla="*/ 1523524 w 3210565"/>
                <a:gd name="connsiteY66" fmla="*/ 3240573 h 3513008"/>
                <a:gd name="connsiteX67" fmla="*/ 1496854 w 3210565"/>
                <a:gd name="connsiteY67" fmla="*/ 3114462 h 3513008"/>
                <a:gd name="connsiteX68" fmla="*/ 1170718 w 3210565"/>
                <a:gd name="connsiteY68" fmla="*/ 2549439 h 3513008"/>
                <a:gd name="connsiteX69" fmla="*/ 1127093 w 3210565"/>
                <a:gd name="connsiteY69" fmla="*/ 2475525 h 3513008"/>
                <a:gd name="connsiteX70" fmla="*/ 2662333 w 3210565"/>
                <a:gd name="connsiteY70" fmla="*/ 746833 h 3513008"/>
                <a:gd name="connsiteX71" fmla="*/ 2841879 w 3210565"/>
                <a:gd name="connsiteY71" fmla="*/ 1058205 h 3513008"/>
                <a:gd name="connsiteX72" fmla="*/ 2927509 w 3210565"/>
                <a:gd name="connsiteY72" fmla="*/ 927617 h 3513008"/>
                <a:gd name="connsiteX73" fmla="*/ 2924651 w 3210565"/>
                <a:gd name="connsiteY73" fmla="*/ 900757 h 3513008"/>
                <a:gd name="connsiteX74" fmla="*/ 2841308 w 3210565"/>
                <a:gd name="connsiteY74" fmla="*/ 756262 h 3513008"/>
                <a:gd name="connsiteX75" fmla="*/ 2816257 w 3210565"/>
                <a:gd name="connsiteY75" fmla="*/ 738736 h 3513008"/>
                <a:gd name="connsiteX76" fmla="*/ 2662333 w 3210565"/>
                <a:gd name="connsiteY76" fmla="*/ 746833 h 3513008"/>
                <a:gd name="connsiteX77" fmla="*/ 1390841 w 3210565"/>
                <a:gd name="connsiteY77" fmla="*/ 2322935 h 3513008"/>
                <a:gd name="connsiteX78" fmla="*/ 1260539 w 3210565"/>
                <a:gd name="connsiteY78" fmla="*/ 2398849 h 3513008"/>
                <a:gd name="connsiteX79" fmla="*/ 1336262 w 3210565"/>
                <a:gd name="connsiteY79" fmla="*/ 2528675 h 3513008"/>
                <a:gd name="connsiteX80" fmla="*/ 1466279 w 3210565"/>
                <a:gd name="connsiteY80" fmla="*/ 2453618 h 3513008"/>
                <a:gd name="connsiteX81" fmla="*/ 1390841 w 3210565"/>
                <a:gd name="connsiteY81" fmla="*/ 2322935 h 3513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3210565" h="3513008">
                  <a:moveTo>
                    <a:pt x="0" y="2140531"/>
                  </a:moveTo>
                  <a:cubicBezTo>
                    <a:pt x="11621" y="2098145"/>
                    <a:pt x="20193" y="2054520"/>
                    <a:pt x="35528" y="2013467"/>
                  </a:cubicBezTo>
                  <a:cubicBezTo>
                    <a:pt x="81629" y="1889833"/>
                    <a:pt x="166116" y="1798678"/>
                    <a:pt x="280035" y="1733242"/>
                  </a:cubicBezTo>
                  <a:cubicBezTo>
                    <a:pt x="477584" y="1619799"/>
                    <a:pt x="674942" y="1506166"/>
                    <a:pt x="871538" y="1391104"/>
                  </a:cubicBezTo>
                  <a:cubicBezTo>
                    <a:pt x="896874" y="1376245"/>
                    <a:pt x="921068" y="1355766"/>
                    <a:pt x="939260" y="1332715"/>
                  </a:cubicBezTo>
                  <a:cubicBezTo>
                    <a:pt x="1258348" y="927712"/>
                    <a:pt x="1576673" y="522138"/>
                    <a:pt x="1894427" y="116182"/>
                  </a:cubicBezTo>
                  <a:cubicBezTo>
                    <a:pt x="1935956" y="63128"/>
                    <a:pt x="1980914" y="15789"/>
                    <a:pt x="2050637" y="4264"/>
                  </a:cubicBezTo>
                  <a:cubicBezTo>
                    <a:pt x="2160937" y="-14024"/>
                    <a:pt x="2246186" y="26647"/>
                    <a:pt x="2302669" y="123802"/>
                  </a:cubicBezTo>
                  <a:cubicBezTo>
                    <a:pt x="2387251" y="269344"/>
                    <a:pt x="2471738" y="414886"/>
                    <a:pt x="2554129" y="561667"/>
                  </a:cubicBezTo>
                  <a:cubicBezTo>
                    <a:pt x="2570226" y="590337"/>
                    <a:pt x="2587657" y="599671"/>
                    <a:pt x="2619756" y="596909"/>
                  </a:cubicBezTo>
                  <a:cubicBezTo>
                    <a:pt x="2699195" y="589956"/>
                    <a:pt x="2779014" y="587098"/>
                    <a:pt x="2858643" y="581479"/>
                  </a:cubicBezTo>
                  <a:cubicBezTo>
                    <a:pt x="2898648" y="578716"/>
                    <a:pt x="2926271" y="595004"/>
                    <a:pt x="2945797" y="629389"/>
                  </a:cubicBezTo>
                  <a:cubicBezTo>
                    <a:pt x="2992088" y="710733"/>
                    <a:pt x="3038951" y="791886"/>
                    <a:pt x="3086386" y="872563"/>
                  </a:cubicBezTo>
                  <a:cubicBezTo>
                    <a:pt x="3106579" y="906948"/>
                    <a:pt x="3105626" y="938857"/>
                    <a:pt x="3083338" y="971908"/>
                  </a:cubicBezTo>
                  <a:cubicBezTo>
                    <a:pt x="3036665" y="1041250"/>
                    <a:pt x="2991803" y="1111735"/>
                    <a:pt x="2944559" y="1180601"/>
                  </a:cubicBezTo>
                  <a:cubicBezTo>
                    <a:pt x="2931224" y="1200032"/>
                    <a:pt x="2930843" y="1213748"/>
                    <a:pt x="2942939" y="1234322"/>
                  </a:cubicBezTo>
                  <a:cubicBezTo>
                    <a:pt x="3023045" y="1370720"/>
                    <a:pt x="3103436" y="1507023"/>
                    <a:pt x="3180016" y="1645421"/>
                  </a:cubicBezTo>
                  <a:cubicBezTo>
                    <a:pt x="3258693" y="1787725"/>
                    <a:pt x="3178397" y="1954127"/>
                    <a:pt x="3019330" y="1984606"/>
                  </a:cubicBezTo>
                  <a:cubicBezTo>
                    <a:pt x="2946083" y="1998608"/>
                    <a:pt x="2872645" y="2011657"/>
                    <a:pt x="2799493" y="2025945"/>
                  </a:cubicBezTo>
                  <a:cubicBezTo>
                    <a:pt x="2381536" y="2107765"/>
                    <a:pt x="1963579" y="2189775"/>
                    <a:pt x="1539621" y="2272833"/>
                  </a:cubicBezTo>
                  <a:cubicBezTo>
                    <a:pt x="1567434" y="2321220"/>
                    <a:pt x="1593628" y="2366750"/>
                    <a:pt x="1619917" y="2412374"/>
                  </a:cubicBezTo>
                  <a:cubicBezTo>
                    <a:pt x="1665161" y="2490860"/>
                    <a:pt x="1657255" y="2520674"/>
                    <a:pt x="1579245" y="2565727"/>
                  </a:cubicBezTo>
                  <a:cubicBezTo>
                    <a:pt x="1524572" y="2597350"/>
                    <a:pt x="1469898" y="2629068"/>
                    <a:pt x="1412939" y="2662120"/>
                  </a:cubicBezTo>
                  <a:cubicBezTo>
                    <a:pt x="1480185" y="2778801"/>
                    <a:pt x="1545812" y="2894054"/>
                    <a:pt x="1612964" y="3008544"/>
                  </a:cubicBezTo>
                  <a:cubicBezTo>
                    <a:pt x="1651159" y="3073695"/>
                    <a:pt x="1682591" y="3139703"/>
                    <a:pt x="1680877" y="3218189"/>
                  </a:cubicBezTo>
                  <a:cubicBezTo>
                    <a:pt x="1678210" y="3340871"/>
                    <a:pt x="1591913" y="3458314"/>
                    <a:pt x="1471613" y="3498320"/>
                  </a:cubicBezTo>
                  <a:cubicBezTo>
                    <a:pt x="1353979" y="3537467"/>
                    <a:pt x="1212342" y="3496414"/>
                    <a:pt x="1140524" y="3398402"/>
                  </a:cubicBezTo>
                  <a:cubicBezTo>
                    <a:pt x="1106996" y="3352682"/>
                    <a:pt x="1078992" y="3302676"/>
                    <a:pt x="1050417" y="3253527"/>
                  </a:cubicBezTo>
                  <a:cubicBezTo>
                    <a:pt x="949928" y="3080648"/>
                    <a:pt x="849725" y="2907674"/>
                    <a:pt x="751046" y="2733748"/>
                  </a:cubicBezTo>
                  <a:cubicBezTo>
                    <a:pt x="735806" y="2706887"/>
                    <a:pt x="723138" y="2700315"/>
                    <a:pt x="692277" y="2710412"/>
                  </a:cubicBezTo>
                  <a:cubicBezTo>
                    <a:pt x="387668" y="2809757"/>
                    <a:pt x="61246" y="2610685"/>
                    <a:pt x="7715" y="2294836"/>
                  </a:cubicBezTo>
                  <a:cubicBezTo>
                    <a:pt x="6287" y="2286359"/>
                    <a:pt x="2572" y="2278167"/>
                    <a:pt x="0" y="2269880"/>
                  </a:cubicBezTo>
                  <a:cubicBezTo>
                    <a:pt x="0" y="2226732"/>
                    <a:pt x="0" y="2183584"/>
                    <a:pt x="0" y="2140531"/>
                  </a:cubicBezTo>
                  <a:close/>
                  <a:moveTo>
                    <a:pt x="2783491" y="1872211"/>
                  </a:moveTo>
                  <a:cubicBezTo>
                    <a:pt x="2490502" y="1364719"/>
                    <a:pt x="2198846" y="859609"/>
                    <a:pt x="1906810" y="353641"/>
                  </a:cubicBezTo>
                  <a:cubicBezTo>
                    <a:pt x="1901000" y="358594"/>
                    <a:pt x="1898714" y="359927"/>
                    <a:pt x="1897189" y="361832"/>
                  </a:cubicBezTo>
                  <a:cubicBezTo>
                    <a:pt x="1621917" y="712543"/>
                    <a:pt x="1346930" y="1063444"/>
                    <a:pt x="1070705" y="1413487"/>
                  </a:cubicBezTo>
                  <a:cubicBezTo>
                    <a:pt x="1054513" y="1434061"/>
                    <a:pt x="1061942" y="1446158"/>
                    <a:pt x="1071753" y="1463113"/>
                  </a:cubicBezTo>
                  <a:cubicBezTo>
                    <a:pt x="1192816" y="1672282"/>
                    <a:pt x="1314641" y="1880974"/>
                    <a:pt x="1433322" y="2091477"/>
                  </a:cubicBezTo>
                  <a:cubicBezTo>
                    <a:pt x="1452848" y="2126148"/>
                    <a:pt x="1471613" y="2131101"/>
                    <a:pt x="1507236" y="2123767"/>
                  </a:cubicBezTo>
                  <a:cubicBezTo>
                    <a:pt x="1696593" y="2084905"/>
                    <a:pt x="1886522" y="2048424"/>
                    <a:pt x="2076260" y="2011181"/>
                  </a:cubicBezTo>
                  <a:cubicBezTo>
                    <a:pt x="2310575" y="1965366"/>
                    <a:pt x="2544890" y="1919170"/>
                    <a:pt x="2783491" y="1872211"/>
                  </a:cubicBezTo>
                  <a:close/>
                  <a:moveTo>
                    <a:pt x="934688" y="1532931"/>
                  </a:moveTo>
                  <a:cubicBezTo>
                    <a:pt x="877062" y="1566173"/>
                    <a:pt x="822388" y="1597510"/>
                    <a:pt x="767906" y="1629134"/>
                  </a:cubicBezTo>
                  <a:cubicBezTo>
                    <a:pt x="617125" y="1716859"/>
                    <a:pt x="463201" y="1799726"/>
                    <a:pt x="316421" y="1893833"/>
                  </a:cubicBezTo>
                  <a:cubicBezTo>
                    <a:pt x="151162" y="1999847"/>
                    <a:pt x="105632" y="2223494"/>
                    <a:pt x="204788" y="2394848"/>
                  </a:cubicBezTo>
                  <a:cubicBezTo>
                    <a:pt x="301371" y="2561726"/>
                    <a:pt x="522732" y="2635450"/>
                    <a:pt x="693039" y="2544677"/>
                  </a:cubicBezTo>
                  <a:cubicBezTo>
                    <a:pt x="900398" y="2434091"/>
                    <a:pt x="1101471" y="2311695"/>
                    <a:pt x="1305211" y="2194347"/>
                  </a:cubicBezTo>
                  <a:cubicBezTo>
                    <a:pt x="1307211" y="2193204"/>
                    <a:pt x="1308449" y="2190632"/>
                    <a:pt x="1311974" y="2186441"/>
                  </a:cubicBezTo>
                  <a:cubicBezTo>
                    <a:pt x="1187006" y="1969748"/>
                    <a:pt x="1061371" y="1752197"/>
                    <a:pt x="934688" y="1532931"/>
                  </a:cubicBezTo>
                  <a:close/>
                  <a:moveTo>
                    <a:pt x="2007680" y="220862"/>
                  </a:moveTo>
                  <a:cubicBezTo>
                    <a:pt x="2027111" y="254771"/>
                    <a:pt x="2044637" y="285537"/>
                    <a:pt x="2062353" y="316207"/>
                  </a:cubicBezTo>
                  <a:cubicBezTo>
                    <a:pt x="2348675" y="812269"/>
                    <a:pt x="2635091" y="1308427"/>
                    <a:pt x="2921603" y="1804394"/>
                  </a:cubicBezTo>
                  <a:cubicBezTo>
                    <a:pt x="2928366" y="1816109"/>
                    <a:pt x="2938844" y="1836969"/>
                    <a:pt x="2944940" y="1836016"/>
                  </a:cubicBezTo>
                  <a:cubicBezTo>
                    <a:pt x="2975134" y="1831349"/>
                    <a:pt x="3007519" y="1826206"/>
                    <a:pt x="3033141" y="1810966"/>
                  </a:cubicBezTo>
                  <a:cubicBezTo>
                    <a:pt x="3058097" y="1796107"/>
                    <a:pt x="3064193" y="1765722"/>
                    <a:pt x="3053239" y="1736290"/>
                  </a:cubicBezTo>
                  <a:cubicBezTo>
                    <a:pt x="3048476" y="1723336"/>
                    <a:pt x="3041618" y="1711048"/>
                    <a:pt x="3034665" y="1699047"/>
                  </a:cubicBezTo>
                  <a:cubicBezTo>
                    <a:pt x="2749010" y="1204033"/>
                    <a:pt x="2463165" y="709114"/>
                    <a:pt x="2177320" y="214099"/>
                  </a:cubicBezTo>
                  <a:cubicBezTo>
                    <a:pt x="2171605" y="204289"/>
                    <a:pt x="2166176" y="194192"/>
                    <a:pt x="2159413" y="185048"/>
                  </a:cubicBezTo>
                  <a:cubicBezTo>
                    <a:pt x="2129219" y="143995"/>
                    <a:pt x="2076545" y="140566"/>
                    <a:pt x="2042065" y="177809"/>
                  </a:cubicBezTo>
                  <a:cubicBezTo>
                    <a:pt x="2030063" y="190858"/>
                    <a:pt x="2019967" y="205432"/>
                    <a:pt x="2007680" y="220862"/>
                  </a:cubicBezTo>
                  <a:close/>
                  <a:moveTo>
                    <a:pt x="1127093" y="2475525"/>
                  </a:moveTo>
                  <a:cubicBezTo>
                    <a:pt x="1038797" y="2526484"/>
                    <a:pt x="952881" y="2576109"/>
                    <a:pt x="865346" y="2626687"/>
                  </a:cubicBezTo>
                  <a:cubicBezTo>
                    <a:pt x="947642" y="2769181"/>
                    <a:pt x="1027652" y="2908151"/>
                    <a:pt x="1108043" y="3046930"/>
                  </a:cubicBezTo>
                  <a:cubicBezTo>
                    <a:pt x="1155573" y="3129035"/>
                    <a:pt x="1201674" y="3211903"/>
                    <a:pt x="1251680" y="3292389"/>
                  </a:cubicBezTo>
                  <a:cubicBezTo>
                    <a:pt x="1286828" y="3348872"/>
                    <a:pt x="1343025" y="3368589"/>
                    <a:pt x="1406557" y="3356016"/>
                  </a:cubicBezTo>
                  <a:cubicBezTo>
                    <a:pt x="1468660" y="3343729"/>
                    <a:pt x="1507903" y="3303724"/>
                    <a:pt x="1523524" y="3240573"/>
                  </a:cubicBezTo>
                  <a:cubicBezTo>
                    <a:pt x="1535239" y="3193424"/>
                    <a:pt x="1519333" y="3153514"/>
                    <a:pt x="1496854" y="3114462"/>
                  </a:cubicBezTo>
                  <a:cubicBezTo>
                    <a:pt x="1388269" y="2926058"/>
                    <a:pt x="1279493" y="2737748"/>
                    <a:pt x="1170718" y="2549439"/>
                  </a:cubicBezTo>
                  <a:cubicBezTo>
                    <a:pt x="1157002" y="2525722"/>
                    <a:pt x="1142810" y="2502100"/>
                    <a:pt x="1127093" y="2475525"/>
                  </a:cubicBezTo>
                  <a:close/>
                  <a:moveTo>
                    <a:pt x="2662333" y="746833"/>
                  </a:moveTo>
                  <a:cubicBezTo>
                    <a:pt x="2723674" y="853227"/>
                    <a:pt x="2781395" y="953239"/>
                    <a:pt x="2841879" y="1058205"/>
                  </a:cubicBezTo>
                  <a:cubicBezTo>
                    <a:pt x="2872549" y="1011913"/>
                    <a:pt x="2901029" y="970289"/>
                    <a:pt x="2927509" y="927617"/>
                  </a:cubicBezTo>
                  <a:cubicBezTo>
                    <a:pt x="2931319" y="921426"/>
                    <a:pt x="2928842" y="908186"/>
                    <a:pt x="2924651" y="900757"/>
                  </a:cubicBezTo>
                  <a:cubicBezTo>
                    <a:pt x="2897696" y="852084"/>
                    <a:pt x="2870073" y="803887"/>
                    <a:pt x="2841308" y="756262"/>
                  </a:cubicBezTo>
                  <a:cubicBezTo>
                    <a:pt x="2836355" y="748071"/>
                    <a:pt x="2824639" y="738546"/>
                    <a:pt x="2816257" y="738736"/>
                  </a:cubicBezTo>
                  <a:cubicBezTo>
                    <a:pt x="2767394" y="739879"/>
                    <a:pt x="2718435" y="743594"/>
                    <a:pt x="2662333" y="746833"/>
                  </a:cubicBezTo>
                  <a:close/>
                  <a:moveTo>
                    <a:pt x="1390841" y="2322935"/>
                  </a:moveTo>
                  <a:cubicBezTo>
                    <a:pt x="1345311" y="2349414"/>
                    <a:pt x="1303211" y="2373988"/>
                    <a:pt x="1260539" y="2398849"/>
                  </a:cubicBezTo>
                  <a:cubicBezTo>
                    <a:pt x="1287113" y="2444474"/>
                    <a:pt x="1311116" y="2485526"/>
                    <a:pt x="1336262" y="2528675"/>
                  </a:cubicBezTo>
                  <a:cubicBezTo>
                    <a:pt x="1380363" y="2503147"/>
                    <a:pt x="1421606" y="2479430"/>
                    <a:pt x="1466279" y="2453618"/>
                  </a:cubicBezTo>
                  <a:cubicBezTo>
                    <a:pt x="1440085" y="2408279"/>
                    <a:pt x="1415796" y="2366083"/>
                    <a:pt x="1390841" y="2322935"/>
                  </a:cubicBezTo>
                  <a:close/>
                </a:path>
              </a:pathLst>
            </a:custGeom>
            <a:grpFill/>
            <a:ln w="9525" cap="flat">
              <a:noFill/>
              <a:prstDash val="solid"/>
              <a:miter/>
            </a:ln>
          </p:spPr>
          <p:txBody>
            <a:bodyPr rtlCol="0" anchor="ctr"/>
            <a:lstStyle/>
            <a:p>
              <a:endParaRPr lang="en-IN"/>
            </a:p>
          </p:txBody>
        </p:sp>
        <p:sp>
          <p:nvSpPr>
            <p:cNvPr id="66" name="Freeform: Shape 65">
              <a:extLst>
                <a:ext uri="{FF2B5EF4-FFF2-40B4-BE49-F238E27FC236}">
                  <a16:creationId xmlns:a16="http://schemas.microsoft.com/office/drawing/2014/main" id="{4F38F737-FDB9-4856-2A14-3BB57B8E26D0}"/>
                </a:ext>
              </a:extLst>
            </p:cNvPr>
            <p:cNvSpPr/>
            <p:nvPr/>
          </p:nvSpPr>
          <p:spPr>
            <a:xfrm>
              <a:off x="7464203" y="1911037"/>
              <a:ext cx="575880" cy="385547"/>
            </a:xfrm>
            <a:custGeom>
              <a:avLst/>
              <a:gdLst>
                <a:gd name="connsiteX0" fmla="*/ 575881 w 575880"/>
                <a:gd name="connsiteY0" fmla="*/ 91308 h 385547"/>
                <a:gd name="connsiteX1" fmla="*/ 530732 w 575880"/>
                <a:gd name="connsiteY1" fmla="*/ 143695 h 385547"/>
                <a:gd name="connsiteX2" fmla="*/ 120205 w 575880"/>
                <a:gd name="connsiteY2" fmla="*/ 373153 h 385547"/>
                <a:gd name="connsiteX3" fmla="*/ 10762 w 575880"/>
                <a:gd name="connsiteY3" fmla="*/ 348007 h 385547"/>
                <a:gd name="connsiteX4" fmla="*/ 46957 w 575880"/>
                <a:gd name="connsiteY4" fmla="*/ 239231 h 385547"/>
                <a:gd name="connsiteX5" fmla="*/ 454532 w 575880"/>
                <a:gd name="connsiteY5" fmla="*/ 12346 h 385547"/>
                <a:gd name="connsiteX6" fmla="*/ 575881 w 575880"/>
                <a:gd name="connsiteY6" fmla="*/ 91308 h 385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5880" h="385547">
                  <a:moveTo>
                    <a:pt x="575881" y="91308"/>
                  </a:moveTo>
                  <a:cubicBezTo>
                    <a:pt x="566451" y="102643"/>
                    <a:pt x="553021" y="130741"/>
                    <a:pt x="530732" y="143695"/>
                  </a:cubicBezTo>
                  <a:cubicBezTo>
                    <a:pt x="395096" y="222181"/>
                    <a:pt x="257650" y="297810"/>
                    <a:pt x="120205" y="373153"/>
                  </a:cubicBezTo>
                  <a:cubicBezTo>
                    <a:pt x="76675" y="397060"/>
                    <a:pt x="32003" y="385154"/>
                    <a:pt x="10762" y="348007"/>
                  </a:cubicBezTo>
                  <a:cubicBezTo>
                    <a:pt x="-11717" y="308668"/>
                    <a:pt x="1333" y="265044"/>
                    <a:pt x="46957" y="239231"/>
                  </a:cubicBezTo>
                  <a:cubicBezTo>
                    <a:pt x="182308" y="162745"/>
                    <a:pt x="318134" y="86831"/>
                    <a:pt x="454532" y="12346"/>
                  </a:cubicBezTo>
                  <a:cubicBezTo>
                    <a:pt x="513682" y="-20039"/>
                    <a:pt x="575214" y="13012"/>
                    <a:pt x="575881" y="91308"/>
                  </a:cubicBezTo>
                  <a:close/>
                </a:path>
              </a:pathLst>
            </a:custGeom>
            <a:grpFill/>
            <a:ln w="9525" cap="flat">
              <a:noFill/>
              <a:prstDash val="solid"/>
              <a:miter/>
            </a:ln>
          </p:spPr>
          <p:txBody>
            <a:bodyPr rtlCol="0" anchor="ctr"/>
            <a:lstStyle/>
            <a:p>
              <a:endParaRPr lang="en-IN"/>
            </a:p>
          </p:txBody>
        </p:sp>
        <p:sp>
          <p:nvSpPr>
            <p:cNvPr id="67" name="Freeform: Shape 66">
              <a:extLst>
                <a:ext uri="{FF2B5EF4-FFF2-40B4-BE49-F238E27FC236}">
                  <a16:creationId xmlns:a16="http://schemas.microsoft.com/office/drawing/2014/main" id="{FF10052C-33E4-0C5E-06B8-AFAC79ADDDFF}"/>
                </a:ext>
              </a:extLst>
            </p:cNvPr>
            <p:cNvSpPr/>
            <p:nvPr/>
          </p:nvSpPr>
          <p:spPr>
            <a:xfrm>
              <a:off x="7064659" y="1585952"/>
              <a:ext cx="228494" cy="446309"/>
            </a:xfrm>
            <a:custGeom>
              <a:avLst/>
              <a:gdLst>
                <a:gd name="connsiteX0" fmla="*/ 64 w 228494"/>
                <a:gd name="connsiteY0" fmla="*/ 355623 h 446309"/>
                <a:gd name="connsiteX1" fmla="*/ 23877 w 228494"/>
                <a:gd name="connsiteY1" fmla="*/ 264659 h 446309"/>
                <a:gd name="connsiteX2" fmla="*/ 79122 w 228494"/>
                <a:gd name="connsiteY2" fmla="*/ 59871 h 446309"/>
                <a:gd name="connsiteX3" fmla="*/ 172181 w 228494"/>
                <a:gd name="connsiteY3" fmla="*/ 2626 h 446309"/>
                <a:gd name="connsiteX4" fmla="*/ 225426 w 228494"/>
                <a:gd name="connsiteY4" fmla="*/ 101210 h 446309"/>
                <a:gd name="connsiteX5" fmla="*/ 151703 w 228494"/>
                <a:gd name="connsiteY5" fmla="*/ 379435 h 446309"/>
                <a:gd name="connsiteX6" fmla="*/ 63501 w 228494"/>
                <a:gd name="connsiteY6" fmla="*/ 445158 h 446309"/>
                <a:gd name="connsiteX7" fmla="*/ 64 w 228494"/>
                <a:gd name="connsiteY7" fmla="*/ 355623 h 446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494" h="446309">
                  <a:moveTo>
                    <a:pt x="64" y="355623"/>
                  </a:moveTo>
                  <a:cubicBezTo>
                    <a:pt x="5970" y="332953"/>
                    <a:pt x="14828" y="298758"/>
                    <a:pt x="23877" y="264659"/>
                  </a:cubicBezTo>
                  <a:cubicBezTo>
                    <a:pt x="42070" y="196365"/>
                    <a:pt x="59024" y="127689"/>
                    <a:pt x="79122" y="59871"/>
                  </a:cubicBezTo>
                  <a:cubicBezTo>
                    <a:pt x="92457" y="14818"/>
                    <a:pt x="132938" y="-8137"/>
                    <a:pt x="172181" y="2626"/>
                  </a:cubicBezTo>
                  <a:cubicBezTo>
                    <a:pt x="213996" y="14056"/>
                    <a:pt x="237237" y="55109"/>
                    <a:pt x="225426" y="101210"/>
                  </a:cubicBezTo>
                  <a:cubicBezTo>
                    <a:pt x="201709" y="194174"/>
                    <a:pt x="177230" y="286947"/>
                    <a:pt x="151703" y="379435"/>
                  </a:cubicBezTo>
                  <a:cubicBezTo>
                    <a:pt x="138463" y="427251"/>
                    <a:pt x="103220" y="452111"/>
                    <a:pt x="63501" y="445158"/>
                  </a:cubicBezTo>
                  <a:cubicBezTo>
                    <a:pt x="24163" y="438300"/>
                    <a:pt x="-1460" y="407153"/>
                    <a:pt x="64" y="355623"/>
                  </a:cubicBezTo>
                  <a:close/>
                </a:path>
              </a:pathLst>
            </a:custGeom>
            <a:grpFill/>
            <a:ln w="9525" cap="flat">
              <a:noFill/>
              <a:prstDash val="solid"/>
              <a:miter/>
            </a:ln>
          </p:spPr>
          <p:txBody>
            <a:bodyPr rtlCol="0" anchor="ctr"/>
            <a:lstStyle/>
            <a:p>
              <a:endParaRPr lang="en-IN"/>
            </a:p>
          </p:txBody>
        </p:sp>
        <p:sp>
          <p:nvSpPr>
            <p:cNvPr id="68" name="Freeform: Shape 67">
              <a:extLst>
                <a:ext uri="{FF2B5EF4-FFF2-40B4-BE49-F238E27FC236}">
                  <a16:creationId xmlns:a16="http://schemas.microsoft.com/office/drawing/2014/main" id="{CDB179B9-C1B9-AE00-5141-3DE66F3B548B}"/>
                </a:ext>
              </a:extLst>
            </p:cNvPr>
            <p:cNvSpPr/>
            <p:nvPr/>
          </p:nvSpPr>
          <p:spPr>
            <a:xfrm>
              <a:off x="7493132" y="2627249"/>
              <a:ext cx="446540" cy="227217"/>
            </a:xfrm>
            <a:custGeom>
              <a:avLst/>
              <a:gdLst>
                <a:gd name="connsiteX0" fmla="*/ 91085 w 446540"/>
                <a:gd name="connsiteY0" fmla="*/ 31 h 227217"/>
                <a:gd name="connsiteX1" fmla="*/ 152808 w 446540"/>
                <a:gd name="connsiteY1" fmla="*/ 15652 h 227217"/>
                <a:gd name="connsiteX2" fmla="*/ 379502 w 446540"/>
                <a:gd name="connsiteY2" fmla="*/ 76707 h 227217"/>
                <a:gd name="connsiteX3" fmla="*/ 443415 w 446540"/>
                <a:gd name="connsiteY3" fmla="*/ 171767 h 227217"/>
                <a:gd name="connsiteX4" fmla="*/ 337593 w 446540"/>
                <a:gd name="connsiteY4" fmla="*/ 222916 h 227217"/>
                <a:gd name="connsiteX5" fmla="*/ 66797 w 446540"/>
                <a:gd name="connsiteY5" fmla="*/ 151192 h 227217"/>
                <a:gd name="connsiteX6" fmla="*/ 979 w 446540"/>
                <a:gd name="connsiteY6" fmla="*/ 62705 h 227217"/>
                <a:gd name="connsiteX7" fmla="*/ 91085 w 446540"/>
                <a:gd name="connsiteY7" fmla="*/ 31 h 227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6540" h="227217">
                  <a:moveTo>
                    <a:pt x="91085" y="31"/>
                  </a:moveTo>
                  <a:cubicBezTo>
                    <a:pt x="104039" y="3269"/>
                    <a:pt x="128519" y="9175"/>
                    <a:pt x="152808" y="15652"/>
                  </a:cubicBezTo>
                  <a:cubicBezTo>
                    <a:pt x="228436" y="35750"/>
                    <a:pt x="304160" y="55276"/>
                    <a:pt x="379502" y="76707"/>
                  </a:cubicBezTo>
                  <a:cubicBezTo>
                    <a:pt x="431223" y="91375"/>
                    <a:pt x="455702" y="129761"/>
                    <a:pt x="443415" y="171767"/>
                  </a:cubicBezTo>
                  <a:cubicBezTo>
                    <a:pt x="430176" y="217010"/>
                    <a:pt x="390456" y="236632"/>
                    <a:pt x="337593" y="222916"/>
                  </a:cubicBezTo>
                  <a:cubicBezTo>
                    <a:pt x="247200" y="199389"/>
                    <a:pt x="156808" y="175958"/>
                    <a:pt x="66797" y="151192"/>
                  </a:cubicBezTo>
                  <a:cubicBezTo>
                    <a:pt x="19743" y="138334"/>
                    <a:pt x="-5403" y="102710"/>
                    <a:pt x="979" y="62705"/>
                  </a:cubicBezTo>
                  <a:cubicBezTo>
                    <a:pt x="6980" y="24796"/>
                    <a:pt x="38984" y="-1017"/>
                    <a:pt x="91085" y="31"/>
                  </a:cubicBezTo>
                  <a:close/>
                </a:path>
              </a:pathLst>
            </a:custGeom>
            <a:grpFill/>
            <a:ln w="9525" cap="flat">
              <a:noFill/>
              <a:prstDash val="solid"/>
              <a:miter/>
            </a:ln>
          </p:spPr>
          <p:txBody>
            <a:bodyPr rtlCol="0" anchor="ctr"/>
            <a:lstStyle/>
            <a:p>
              <a:endParaRPr lang="en-IN"/>
            </a:p>
          </p:txBody>
        </p:sp>
        <p:sp>
          <p:nvSpPr>
            <p:cNvPr id="69" name="Freeform: Shape 68">
              <a:extLst>
                <a:ext uri="{FF2B5EF4-FFF2-40B4-BE49-F238E27FC236}">
                  <a16:creationId xmlns:a16="http://schemas.microsoft.com/office/drawing/2014/main" id="{A9F7849F-2D4C-E7F9-CA04-4D2EA47AB009}"/>
                </a:ext>
              </a:extLst>
            </p:cNvPr>
            <p:cNvSpPr/>
            <p:nvPr/>
          </p:nvSpPr>
          <p:spPr>
            <a:xfrm>
              <a:off x="4472054" y="3941931"/>
              <a:ext cx="490494" cy="252306"/>
            </a:xfrm>
            <a:custGeom>
              <a:avLst/>
              <a:gdLst>
                <a:gd name="connsiteX0" fmla="*/ 208086 w 490494"/>
                <a:gd name="connsiteY0" fmla="*/ 252306 h 252306"/>
                <a:gd name="connsiteX1" fmla="*/ 15491 w 490494"/>
                <a:gd name="connsiteY1" fmla="*/ 141816 h 252306"/>
                <a:gd name="connsiteX2" fmla="*/ 30921 w 490494"/>
                <a:gd name="connsiteY2" fmla="*/ 34089 h 252306"/>
                <a:gd name="connsiteX3" fmla="*/ 135315 w 490494"/>
                <a:gd name="connsiteY3" fmla="*/ 49519 h 252306"/>
                <a:gd name="connsiteX4" fmla="*/ 269332 w 490494"/>
                <a:gd name="connsiteY4" fmla="*/ 70093 h 252306"/>
                <a:gd name="connsiteX5" fmla="*/ 367725 w 490494"/>
                <a:gd name="connsiteY5" fmla="*/ 13324 h 252306"/>
                <a:gd name="connsiteX6" fmla="*/ 480215 w 490494"/>
                <a:gd name="connsiteY6" fmla="*/ 37518 h 252306"/>
                <a:gd name="connsiteX7" fmla="*/ 446497 w 490494"/>
                <a:gd name="connsiteY7" fmla="*/ 144388 h 252306"/>
                <a:gd name="connsiteX8" fmla="*/ 307813 w 490494"/>
                <a:gd name="connsiteY8" fmla="*/ 221827 h 252306"/>
                <a:gd name="connsiteX9" fmla="*/ 208086 w 490494"/>
                <a:gd name="connsiteY9" fmla="*/ 252306 h 252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90494" h="252306">
                  <a:moveTo>
                    <a:pt x="208086" y="252306"/>
                  </a:moveTo>
                  <a:cubicBezTo>
                    <a:pt x="124171" y="244877"/>
                    <a:pt x="60353" y="210206"/>
                    <a:pt x="15491" y="141816"/>
                  </a:cubicBezTo>
                  <a:cubicBezTo>
                    <a:pt x="-10132" y="102764"/>
                    <a:pt x="-3274" y="59044"/>
                    <a:pt x="30921" y="34089"/>
                  </a:cubicBezTo>
                  <a:cubicBezTo>
                    <a:pt x="64925" y="9133"/>
                    <a:pt x="102930" y="14753"/>
                    <a:pt x="135315" y="49519"/>
                  </a:cubicBezTo>
                  <a:cubicBezTo>
                    <a:pt x="185798" y="103621"/>
                    <a:pt x="205705" y="106764"/>
                    <a:pt x="269332" y="70093"/>
                  </a:cubicBezTo>
                  <a:cubicBezTo>
                    <a:pt x="302098" y="51234"/>
                    <a:pt x="334388" y="31326"/>
                    <a:pt x="367725" y="13324"/>
                  </a:cubicBezTo>
                  <a:cubicBezTo>
                    <a:pt x="413159" y="-11250"/>
                    <a:pt x="458022" y="-1058"/>
                    <a:pt x="480215" y="37518"/>
                  </a:cubicBezTo>
                  <a:cubicBezTo>
                    <a:pt x="501647" y="74760"/>
                    <a:pt x="489169" y="118480"/>
                    <a:pt x="446497" y="144388"/>
                  </a:cubicBezTo>
                  <a:cubicBezTo>
                    <a:pt x="401253" y="171915"/>
                    <a:pt x="355628" y="199252"/>
                    <a:pt x="307813" y="221827"/>
                  </a:cubicBezTo>
                  <a:cubicBezTo>
                    <a:pt x="276666" y="236495"/>
                    <a:pt x="241424" y="242400"/>
                    <a:pt x="208086" y="252306"/>
                  </a:cubicBezTo>
                  <a:close/>
                </a:path>
              </a:pathLst>
            </a:custGeom>
            <a:grpFill/>
            <a:ln w="9525" cap="flat">
              <a:noFill/>
              <a:prstDash val="solid"/>
              <a:miter/>
            </a:ln>
          </p:spPr>
          <p:txBody>
            <a:bodyPr rtlCol="0" anchor="ctr"/>
            <a:lstStyle/>
            <a:p>
              <a:endParaRPr lang="en-IN"/>
            </a:p>
          </p:txBody>
        </p:sp>
        <p:sp>
          <p:nvSpPr>
            <p:cNvPr id="70" name="Freeform: Shape 69">
              <a:extLst>
                <a:ext uri="{FF2B5EF4-FFF2-40B4-BE49-F238E27FC236}">
                  <a16:creationId xmlns:a16="http://schemas.microsoft.com/office/drawing/2014/main" id="{3D3C742E-3F25-9FB1-D2A8-290B73D32087}"/>
                </a:ext>
              </a:extLst>
            </p:cNvPr>
            <p:cNvSpPr/>
            <p:nvPr/>
          </p:nvSpPr>
          <p:spPr>
            <a:xfrm>
              <a:off x="5074757" y="3789803"/>
              <a:ext cx="151076" cy="150605"/>
            </a:xfrm>
            <a:custGeom>
              <a:avLst/>
              <a:gdLst>
                <a:gd name="connsiteX0" fmla="*/ 151070 w 151076"/>
                <a:gd name="connsiteY0" fmla="*/ 76394 h 150605"/>
                <a:gd name="connsiteX1" fmla="*/ 74870 w 151076"/>
                <a:gd name="connsiteY1" fmla="*/ 150593 h 150605"/>
                <a:gd name="connsiteX2" fmla="*/ 3 w 151076"/>
                <a:gd name="connsiteY2" fmla="*/ 75155 h 150605"/>
                <a:gd name="connsiteX3" fmla="*/ 74203 w 151076"/>
                <a:gd name="connsiteY3" fmla="*/ 3 h 150605"/>
                <a:gd name="connsiteX4" fmla="*/ 151070 w 151076"/>
                <a:gd name="connsiteY4" fmla="*/ 76394 h 150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076" h="150605">
                  <a:moveTo>
                    <a:pt x="151070" y="76394"/>
                  </a:moveTo>
                  <a:cubicBezTo>
                    <a:pt x="150498" y="116684"/>
                    <a:pt x="114875" y="151355"/>
                    <a:pt x="74870" y="150593"/>
                  </a:cubicBezTo>
                  <a:cubicBezTo>
                    <a:pt x="33817" y="149736"/>
                    <a:pt x="384" y="116018"/>
                    <a:pt x="3" y="75155"/>
                  </a:cubicBezTo>
                  <a:cubicBezTo>
                    <a:pt x="-378" y="33626"/>
                    <a:pt x="32579" y="289"/>
                    <a:pt x="74203" y="3"/>
                  </a:cubicBezTo>
                  <a:cubicBezTo>
                    <a:pt x="118018" y="-378"/>
                    <a:pt x="151641" y="33055"/>
                    <a:pt x="151070" y="76394"/>
                  </a:cubicBezTo>
                  <a:close/>
                </a:path>
              </a:pathLst>
            </a:custGeom>
            <a:grpFill/>
            <a:ln w="9525" cap="flat">
              <a:noFill/>
              <a:prstDash val="solid"/>
              <a:miter/>
            </a:ln>
          </p:spPr>
          <p:txBody>
            <a:bodyPr rtlCol="0" anchor="ctr"/>
            <a:lstStyle/>
            <a:p>
              <a:endParaRPr lang="en-IN"/>
            </a:p>
          </p:txBody>
        </p:sp>
      </p:grpSp>
      <p:grpSp>
        <p:nvGrpSpPr>
          <p:cNvPr id="15" name="Group 14">
            <a:extLst>
              <a:ext uri="{FF2B5EF4-FFF2-40B4-BE49-F238E27FC236}">
                <a16:creationId xmlns:a16="http://schemas.microsoft.com/office/drawing/2014/main" id="{C127723F-6F3F-A474-43FF-F2303F774F67}"/>
              </a:ext>
            </a:extLst>
          </p:cNvPr>
          <p:cNvGrpSpPr/>
          <p:nvPr/>
        </p:nvGrpSpPr>
        <p:grpSpPr>
          <a:xfrm>
            <a:off x="5292080" y="448410"/>
            <a:ext cx="3168352" cy="3196614"/>
            <a:chOff x="5292080" y="188640"/>
            <a:chExt cx="3168352" cy="3196614"/>
          </a:xfrm>
        </p:grpSpPr>
        <p:sp>
          <p:nvSpPr>
            <p:cNvPr id="6" name="Oval 5">
              <a:extLst>
                <a:ext uri="{FF2B5EF4-FFF2-40B4-BE49-F238E27FC236}">
                  <a16:creationId xmlns:a16="http://schemas.microsoft.com/office/drawing/2014/main" id="{C319434C-7835-8F9E-8682-48A86A26599C}"/>
                </a:ext>
              </a:extLst>
            </p:cNvPr>
            <p:cNvSpPr/>
            <p:nvPr/>
          </p:nvSpPr>
          <p:spPr>
            <a:xfrm>
              <a:off x="5292080" y="188640"/>
              <a:ext cx="3168352" cy="3196614"/>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7E5F0C-F2A4-261F-1C83-13FDBC11F8E4}"/>
                </a:ext>
              </a:extLst>
            </p:cNvPr>
            <p:cNvSpPr/>
            <p:nvPr/>
          </p:nvSpPr>
          <p:spPr>
            <a:xfrm>
              <a:off x="5868144" y="1124744"/>
              <a:ext cx="2306611" cy="226051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521E109-36B1-5527-94C8-588871B0716F}"/>
                </a:ext>
              </a:extLst>
            </p:cNvPr>
            <p:cNvSpPr/>
            <p:nvPr/>
          </p:nvSpPr>
          <p:spPr>
            <a:xfrm>
              <a:off x="6445682" y="2059339"/>
              <a:ext cx="1460656" cy="12968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E38D75AD-6C22-0291-7F53-4907E7518242}"/>
                </a:ext>
              </a:extLst>
            </p:cNvPr>
            <p:cNvSpPr txBox="1"/>
            <p:nvPr/>
          </p:nvSpPr>
          <p:spPr>
            <a:xfrm>
              <a:off x="6067702" y="566040"/>
              <a:ext cx="1435906" cy="461665"/>
            </a:xfrm>
            <a:prstGeom prst="rect">
              <a:avLst/>
            </a:prstGeom>
            <a:noFill/>
          </p:spPr>
          <p:txBody>
            <a:bodyPr wrap="none" rtlCol="0">
              <a:spAutoFit/>
            </a:bodyPr>
            <a:lstStyle/>
            <a:p>
              <a:r>
                <a:rPr lang="en-US" dirty="0">
                  <a:solidFill>
                    <a:schemeClr val="bg1"/>
                  </a:solidFill>
                </a:rPr>
                <a:t>TAM: 40k</a:t>
              </a:r>
            </a:p>
          </p:txBody>
        </p:sp>
        <p:sp>
          <p:nvSpPr>
            <p:cNvPr id="13" name="TextBox 12">
              <a:extLst>
                <a:ext uri="{FF2B5EF4-FFF2-40B4-BE49-F238E27FC236}">
                  <a16:creationId xmlns:a16="http://schemas.microsoft.com/office/drawing/2014/main" id="{F0CBC0EA-183A-9AB6-3EF0-77349C812839}"/>
                </a:ext>
              </a:extLst>
            </p:cNvPr>
            <p:cNvSpPr txBox="1"/>
            <p:nvPr/>
          </p:nvSpPr>
          <p:spPr>
            <a:xfrm>
              <a:off x="6205561" y="1541251"/>
              <a:ext cx="1460656" cy="461665"/>
            </a:xfrm>
            <a:prstGeom prst="rect">
              <a:avLst/>
            </a:prstGeom>
            <a:noFill/>
          </p:spPr>
          <p:txBody>
            <a:bodyPr wrap="none" rtlCol="0">
              <a:spAutoFit/>
            </a:bodyPr>
            <a:lstStyle/>
            <a:p>
              <a:r>
                <a:rPr lang="en-US" dirty="0"/>
                <a:t>SAM: 10k</a:t>
              </a:r>
            </a:p>
          </p:txBody>
        </p:sp>
        <p:sp>
          <p:nvSpPr>
            <p:cNvPr id="14" name="TextBox 13">
              <a:extLst>
                <a:ext uri="{FF2B5EF4-FFF2-40B4-BE49-F238E27FC236}">
                  <a16:creationId xmlns:a16="http://schemas.microsoft.com/office/drawing/2014/main" id="{C592124A-91AE-CB0E-A157-C7CA96188C16}"/>
                </a:ext>
              </a:extLst>
            </p:cNvPr>
            <p:cNvSpPr txBox="1"/>
            <p:nvPr/>
          </p:nvSpPr>
          <p:spPr>
            <a:xfrm>
              <a:off x="6536677" y="2476943"/>
              <a:ext cx="1327608" cy="461665"/>
            </a:xfrm>
            <a:prstGeom prst="rect">
              <a:avLst/>
            </a:prstGeom>
            <a:noFill/>
          </p:spPr>
          <p:txBody>
            <a:bodyPr wrap="none" rtlCol="0">
              <a:spAutoFit/>
            </a:bodyPr>
            <a:lstStyle/>
            <a:p>
              <a:r>
                <a:rPr lang="en-US" dirty="0"/>
                <a:t>SOM: 2k</a:t>
              </a:r>
            </a:p>
          </p:txBody>
        </p:sp>
      </p:grpSp>
    </p:spTree>
    <p:extLst>
      <p:ext uri="{BB962C8B-B14F-4D97-AF65-F5344CB8AC3E}">
        <p14:creationId xmlns:p14="http://schemas.microsoft.com/office/powerpoint/2010/main" val="2677252212"/>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472FE59D-06EE-D648-0758-5960C4A9CB4C}"/>
              </a:ext>
            </a:extLst>
          </p:cNvPr>
          <p:cNvSpPr>
            <a:spLocks noGrp="1"/>
          </p:cNvSpPr>
          <p:nvPr>
            <p:ph type="body" sz="quarter" idx="14"/>
          </p:nvPr>
        </p:nvSpPr>
        <p:spPr>
          <a:xfrm>
            <a:off x="233716" y="380774"/>
            <a:ext cx="6235082" cy="1130526"/>
          </a:xfrm>
          <a:noFill/>
        </p:spPr>
        <p:txBody>
          <a:bodyPr lIns="91440"/>
          <a:lstStyle/>
          <a:p>
            <a:r>
              <a:rPr lang="en-IN" sz="4000" dirty="0">
                <a:solidFill>
                  <a:srgbClr val="5D5D5F"/>
                </a:solidFill>
              </a:rPr>
              <a:t>COMPETITION</a:t>
            </a:r>
          </a:p>
        </p:txBody>
      </p:sp>
      <p:sp>
        <p:nvSpPr>
          <p:cNvPr id="8" name="Rectangle 7">
            <a:extLst>
              <a:ext uri="{FF2B5EF4-FFF2-40B4-BE49-F238E27FC236}">
                <a16:creationId xmlns:a16="http://schemas.microsoft.com/office/drawing/2014/main" id="{1930E932-EF59-E1EE-1224-B7297E4434C5}"/>
              </a:ext>
            </a:extLst>
          </p:cNvPr>
          <p:cNvSpPr/>
          <p:nvPr/>
        </p:nvSpPr>
        <p:spPr>
          <a:xfrm>
            <a:off x="6614973" y="186185"/>
            <a:ext cx="2417044" cy="316167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33" name="Group 32">
            <a:extLst>
              <a:ext uri="{FF2B5EF4-FFF2-40B4-BE49-F238E27FC236}">
                <a16:creationId xmlns:a16="http://schemas.microsoft.com/office/drawing/2014/main" id="{E170C6AE-8CE0-18EC-D212-69927E72F1D4}"/>
              </a:ext>
            </a:extLst>
          </p:cNvPr>
          <p:cNvGrpSpPr/>
          <p:nvPr/>
        </p:nvGrpSpPr>
        <p:grpSpPr>
          <a:xfrm>
            <a:off x="7311893" y="446288"/>
            <a:ext cx="889000" cy="1284112"/>
            <a:chOff x="9762170" y="751789"/>
            <a:chExt cx="675034" cy="975051"/>
          </a:xfrm>
          <a:solidFill>
            <a:schemeClr val="accent4"/>
          </a:solidFill>
        </p:grpSpPr>
        <p:sp>
          <p:nvSpPr>
            <p:cNvPr id="30" name="Freeform: Shape 29">
              <a:extLst>
                <a:ext uri="{FF2B5EF4-FFF2-40B4-BE49-F238E27FC236}">
                  <a16:creationId xmlns:a16="http://schemas.microsoft.com/office/drawing/2014/main" id="{3CEA476E-1C30-97ED-3C09-C6CFFE5FF23E}"/>
                </a:ext>
              </a:extLst>
            </p:cNvPr>
            <p:cNvSpPr/>
            <p:nvPr/>
          </p:nvSpPr>
          <p:spPr>
            <a:xfrm>
              <a:off x="9762170" y="1376822"/>
              <a:ext cx="314789" cy="350018"/>
            </a:xfrm>
            <a:custGeom>
              <a:avLst/>
              <a:gdLst>
                <a:gd name="connsiteX0" fmla="*/ 245467 w 314789"/>
                <a:gd name="connsiteY0" fmla="*/ 57958 h 350018"/>
                <a:gd name="connsiteX1" fmla="*/ 200010 w 314789"/>
                <a:gd name="connsiteY1" fmla="*/ 48866 h 350018"/>
                <a:gd name="connsiteX2" fmla="*/ 140916 w 314789"/>
                <a:gd name="connsiteY2" fmla="*/ 1136 h 350018"/>
                <a:gd name="connsiteX3" fmla="*/ 136371 w 314789"/>
                <a:gd name="connsiteY3" fmla="*/ 0 h 350018"/>
                <a:gd name="connsiteX4" fmla="*/ 0 w 314789"/>
                <a:gd name="connsiteY4" fmla="*/ 268196 h 350018"/>
                <a:gd name="connsiteX5" fmla="*/ 114779 w 314789"/>
                <a:gd name="connsiteY5" fmla="*/ 242058 h 350018"/>
                <a:gd name="connsiteX6" fmla="*/ 172736 w 314789"/>
                <a:gd name="connsiteY6" fmla="*/ 350018 h 350018"/>
                <a:gd name="connsiteX7" fmla="*/ 314789 w 314789"/>
                <a:gd name="connsiteY7" fmla="*/ 72731 h 350018"/>
                <a:gd name="connsiteX8" fmla="*/ 269332 w 314789"/>
                <a:gd name="connsiteY8" fmla="*/ 55685 h 350018"/>
                <a:gd name="connsiteX9" fmla="*/ 245467 w 314789"/>
                <a:gd name="connsiteY9" fmla="*/ 57958 h 350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4789" h="350018">
                  <a:moveTo>
                    <a:pt x="245467" y="57958"/>
                  </a:moveTo>
                  <a:cubicBezTo>
                    <a:pt x="229557" y="57958"/>
                    <a:pt x="214784" y="54548"/>
                    <a:pt x="200010" y="48866"/>
                  </a:cubicBezTo>
                  <a:cubicBezTo>
                    <a:pt x="176146" y="39775"/>
                    <a:pt x="155690" y="22728"/>
                    <a:pt x="140916" y="1136"/>
                  </a:cubicBezTo>
                  <a:cubicBezTo>
                    <a:pt x="139780" y="1136"/>
                    <a:pt x="137507" y="0"/>
                    <a:pt x="136371" y="0"/>
                  </a:cubicBezTo>
                  <a:lnTo>
                    <a:pt x="0" y="268196"/>
                  </a:lnTo>
                  <a:lnTo>
                    <a:pt x="114779" y="242058"/>
                  </a:lnTo>
                  <a:lnTo>
                    <a:pt x="172736" y="350018"/>
                  </a:lnTo>
                  <a:lnTo>
                    <a:pt x="314789" y="72731"/>
                  </a:lnTo>
                  <a:cubicBezTo>
                    <a:pt x="298879" y="70458"/>
                    <a:pt x="282969" y="63640"/>
                    <a:pt x="269332" y="55685"/>
                  </a:cubicBezTo>
                  <a:cubicBezTo>
                    <a:pt x="261377" y="56821"/>
                    <a:pt x="253422" y="57958"/>
                    <a:pt x="245467" y="57958"/>
                  </a:cubicBezTo>
                  <a:close/>
                </a:path>
              </a:pathLst>
            </a:custGeom>
            <a:grpFill/>
            <a:ln w="11311" cap="flat">
              <a:noFill/>
              <a:prstDash val="solid"/>
              <a:miter/>
            </a:ln>
          </p:spPr>
          <p:txBody>
            <a:bodyPr rtlCol="0" anchor="ctr"/>
            <a:lstStyle/>
            <a:p>
              <a:endParaRPr lang="en-IN"/>
            </a:p>
          </p:txBody>
        </p:sp>
        <p:sp>
          <p:nvSpPr>
            <p:cNvPr id="31" name="Freeform: Shape 30">
              <a:extLst>
                <a:ext uri="{FF2B5EF4-FFF2-40B4-BE49-F238E27FC236}">
                  <a16:creationId xmlns:a16="http://schemas.microsoft.com/office/drawing/2014/main" id="{9FDB8801-02C8-62EF-5A08-5464181CD1BB}"/>
                </a:ext>
              </a:extLst>
            </p:cNvPr>
            <p:cNvSpPr/>
            <p:nvPr/>
          </p:nvSpPr>
          <p:spPr>
            <a:xfrm>
              <a:off x="10112188" y="1383641"/>
              <a:ext cx="325016" cy="336381"/>
            </a:xfrm>
            <a:custGeom>
              <a:avLst/>
              <a:gdLst>
                <a:gd name="connsiteX0" fmla="*/ 132961 w 325016"/>
                <a:gd name="connsiteY0" fmla="*/ 36366 h 336381"/>
                <a:gd name="connsiteX1" fmla="*/ 82959 w 325016"/>
                <a:gd name="connsiteY1" fmla="*/ 46593 h 336381"/>
                <a:gd name="connsiteX2" fmla="*/ 56821 w 325016"/>
                <a:gd name="connsiteY2" fmla="*/ 44320 h 336381"/>
                <a:gd name="connsiteX3" fmla="*/ 0 w 325016"/>
                <a:gd name="connsiteY3" fmla="*/ 65913 h 336381"/>
                <a:gd name="connsiteX4" fmla="*/ 150008 w 325016"/>
                <a:gd name="connsiteY4" fmla="*/ 336381 h 336381"/>
                <a:gd name="connsiteX5" fmla="*/ 209102 w 325016"/>
                <a:gd name="connsiteY5" fmla="*/ 239785 h 336381"/>
                <a:gd name="connsiteX6" fmla="*/ 325017 w 325016"/>
                <a:gd name="connsiteY6" fmla="*/ 259104 h 336381"/>
                <a:gd name="connsiteX7" fmla="*/ 180691 w 325016"/>
                <a:gd name="connsiteY7" fmla="*/ 0 h 336381"/>
                <a:gd name="connsiteX8" fmla="*/ 132961 w 325016"/>
                <a:gd name="connsiteY8" fmla="*/ 36366 h 336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5016" h="336381">
                  <a:moveTo>
                    <a:pt x="132961" y="36366"/>
                  </a:moveTo>
                  <a:cubicBezTo>
                    <a:pt x="117052" y="43184"/>
                    <a:pt x="100005" y="46593"/>
                    <a:pt x="82959" y="46593"/>
                  </a:cubicBezTo>
                  <a:cubicBezTo>
                    <a:pt x="73867" y="46593"/>
                    <a:pt x="65913" y="45457"/>
                    <a:pt x="56821" y="44320"/>
                  </a:cubicBezTo>
                  <a:cubicBezTo>
                    <a:pt x="39775" y="55685"/>
                    <a:pt x="20456" y="63640"/>
                    <a:pt x="0" y="65913"/>
                  </a:cubicBezTo>
                  <a:lnTo>
                    <a:pt x="150008" y="336381"/>
                  </a:lnTo>
                  <a:lnTo>
                    <a:pt x="209102" y="239785"/>
                  </a:lnTo>
                  <a:lnTo>
                    <a:pt x="325017" y="259104"/>
                  </a:lnTo>
                  <a:lnTo>
                    <a:pt x="180691" y="0"/>
                  </a:lnTo>
                  <a:cubicBezTo>
                    <a:pt x="168191" y="15910"/>
                    <a:pt x="152281" y="28411"/>
                    <a:pt x="132961" y="36366"/>
                  </a:cubicBezTo>
                  <a:close/>
                </a:path>
              </a:pathLst>
            </a:custGeom>
            <a:grpFill/>
            <a:ln w="11311" cap="flat">
              <a:noFill/>
              <a:prstDash val="solid"/>
              <a:miter/>
            </a:ln>
          </p:spPr>
          <p:txBody>
            <a:bodyPr rtlCol="0" anchor="ctr"/>
            <a:lstStyle/>
            <a:p>
              <a:endParaRPr lang="en-IN"/>
            </a:p>
          </p:txBody>
        </p:sp>
        <p:sp>
          <p:nvSpPr>
            <p:cNvPr id="32" name="Freeform: Shape 31">
              <a:extLst>
                <a:ext uri="{FF2B5EF4-FFF2-40B4-BE49-F238E27FC236}">
                  <a16:creationId xmlns:a16="http://schemas.microsoft.com/office/drawing/2014/main" id="{C873BBB0-2A4E-5483-A195-501A9D1E54A4}"/>
                </a:ext>
              </a:extLst>
            </p:cNvPr>
            <p:cNvSpPr/>
            <p:nvPr/>
          </p:nvSpPr>
          <p:spPr>
            <a:xfrm>
              <a:off x="9766716" y="751789"/>
              <a:ext cx="661398" cy="661398"/>
            </a:xfrm>
            <a:custGeom>
              <a:avLst/>
              <a:gdLst>
                <a:gd name="connsiteX0" fmla="*/ 326153 w 661398"/>
                <a:gd name="connsiteY0" fmla="*/ 527300 h 661398"/>
                <a:gd name="connsiteX1" fmla="*/ 129552 w 661398"/>
                <a:gd name="connsiteY1" fmla="*/ 330699 h 661398"/>
                <a:gd name="connsiteX2" fmla="*/ 326153 w 661398"/>
                <a:gd name="connsiteY2" fmla="*/ 134098 h 661398"/>
                <a:gd name="connsiteX3" fmla="*/ 522755 w 661398"/>
                <a:gd name="connsiteY3" fmla="*/ 330699 h 661398"/>
                <a:gd name="connsiteX4" fmla="*/ 326153 w 661398"/>
                <a:gd name="connsiteY4" fmla="*/ 527300 h 661398"/>
                <a:gd name="connsiteX5" fmla="*/ 661398 w 661398"/>
                <a:gd name="connsiteY5" fmla="*/ 330699 h 661398"/>
                <a:gd name="connsiteX6" fmla="*/ 634124 w 661398"/>
                <a:gd name="connsiteY6" fmla="*/ 267059 h 661398"/>
                <a:gd name="connsiteX7" fmla="*/ 634124 w 661398"/>
                <a:gd name="connsiteY7" fmla="*/ 197738 h 661398"/>
                <a:gd name="connsiteX8" fmla="*/ 589804 w 661398"/>
                <a:gd name="connsiteY8" fmla="*/ 153417 h 661398"/>
                <a:gd name="connsiteX9" fmla="*/ 564802 w 661398"/>
                <a:gd name="connsiteY9" fmla="*/ 96596 h 661398"/>
                <a:gd name="connsiteX10" fmla="*/ 500026 w 661398"/>
                <a:gd name="connsiteY10" fmla="*/ 71595 h 661398"/>
                <a:gd name="connsiteX11" fmla="*/ 451160 w 661398"/>
                <a:gd name="connsiteY11" fmla="*/ 22728 h 661398"/>
                <a:gd name="connsiteX12" fmla="*/ 388657 w 661398"/>
                <a:gd name="connsiteY12" fmla="*/ 22728 h 661398"/>
                <a:gd name="connsiteX13" fmla="*/ 330699 w 661398"/>
                <a:gd name="connsiteY13" fmla="*/ 0 h 661398"/>
                <a:gd name="connsiteX14" fmla="*/ 267059 w 661398"/>
                <a:gd name="connsiteY14" fmla="*/ 27274 h 661398"/>
                <a:gd name="connsiteX15" fmla="*/ 197738 w 661398"/>
                <a:gd name="connsiteY15" fmla="*/ 27274 h 661398"/>
                <a:gd name="connsiteX16" fmla="*/ 153417 w 661398"/>
                <a:gd name="connsiteY16" fmla="*/ 71595 h 661398"/>
                <a:gd name="connsiteX17" fmla="*/ 96596 w 661398"/>
                <a:gd name="connsiteY17" fmla="*/ 96596 h 661398"/>
                <a:gd name="connsiteX18" fmla="*/ 71595 w 661398"/>
                <a:gd name="connsiteY18" fmla="*/ 161372 h 661398"/>
                <a:gd name="connsiteX19" fmla="*/ 22728 w 661398"/>
                <a:gd name="connsiteY19" fmla="*/ 210238 h 661398"/>
                <a:gd name="connsiteX20" fmla="*/ 22728 w 661398"/>
                <a:gd name="connsiteY20" fmla="*/ 272742 h 661398"/>
                <a:gd name="connsiteX21" fmla="*/ 0 w 661398"/>
                <a:gd name="connsiteY21" fmla="*/ 330699 h 661398"/>
                <a:gd name="connsiteX22" fmla="*/ 27274 w 661398"/>
                <a:gd name="connsiteY22" fmla="*/ 394339 h 661398"/>
                <a:gd name="connsiteX23" fmla="*/ 27274 w 661398"/>
                <a:gd name="connsiteY23" fmla="*/ 463661 h 661398"/>
                <a:gd name="connsiteX24" fmla="*/ 71595 w 661398"/>
                <a:gd name="connsiteY24" fmla="*/ 507981 h 661398"/>
                <a:gd name="connsiteX25" fmla="*/ 96596 w 661398"/>
                <a:gd name="connsiteY25" fmla="*/ 564802 h 661398"/>
                <a:gd name="connsiteX26" fmla="*/ 161372 w 661398"/>
                <a:gd name="connsiteY26" fmla="*/ 589804 h 661398"/>
                <a:gd name="connsiteX27" fmla="*/ 210238 w 661398"/>
                <a:gd name="connsiteY27" fmla="*/ 638670 h 661398"/>
                <a:gd name="connsiteX28" fmla="*/ 272742 w 661398"/>
                <a:gd name="connsiteY28" fmla="*/ 638670 h 661398"/>
                <a:gd name="connsiteX29" fmla="*/ 330699 w 661398"/>
                <a:gd name="connsiteY29" fmla="*/ 661398 h 661398"/>
                <a:gd name="connsiteX30" fmla="*/ 394339 w 661398"/>
                <a:gd name="connsiteY30" fmla="*/ 634124 h 661398"/>
                <a:gd name="connsiteX31" fmla="*/ 463661 w 661398"/>
                <a:gd name="connsiteY31" fmla="*/ 634124 h 661398"/>
                <a:gd name="connsiteX32" fmla="*/ 507981 w 661398"/>
                <a:gd name="connsiteY32" fmla="*/ 589804 h 661398"/>
                <a:gd name="connsiteX33" fmla="*/ 564802 w 661398"/>
                <a:gd name="connsiteY33" fmla="*/ 564802 h 661398"/>
                <a:gd name="connsiteX34" fmla="*/ 589804 w 661398"/>
                <a:gd name="connsiteY34" fmla="*/ 500026 h 661398"/>
                <a:gd name="connsiteX35" fmla="*/ 638670 w 661398"/>
                <a:gd name="connsiteY35" fmla="*/ 451160 h 661398"/>
                <a:gd name="connsiteX36" fmla="*/ 638670 w 661398"/>
                <a:gd name="connsiteY36" fmla="*/ 388657 h 661398"/>
                <a:gd name="connsiteX37" fmla="*/ 661398 w 661398"/>
                <a:gd name="connsiteY37" fmla="*/ 330699 h 661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661398" h="661398">
                  <a:moveTo>
                    <a:pt x="326153" y="527300"/>
                  </a:moveTo>
                  <a:cubicBezTo>
                    <a:pt x="218193" y="527300"/>
                    <a:pt x="129552" y="439796"/>
                    <a:pt x="129552" y="330699"/>
                  </a:cubicBezTo>
                  <a:cubicBezTo>
                    <a:pt x="129552" y="221602"/>
                    <a:pt x="218193" y="134098"/>
                    <a:pt x="326153" y="134098"/>
                  </a:cubicBezTo>
                  <a:cubicBezTo>
                    <a:pt x="434114" y="134098"/>
                    <a:pt x="522755" y="221602"/>
                    <a:pt x="522755" y="330699"/>
                  </a:cubicBezTo>
                  <a:cubicBezTo>
                    <a:pt x="522755" y="439796"/>
                    <a:pt x="434114" y="527300"/>
                    <a:pt x="326153" y="527300"/>
                  </a:cubicBezTo>
                  <a:close/>
                  <a:moveTo>
                    <a:pt x="661398" y="330699"/>
                  </a:moveTo>
                  <a:cubicBezTo>
                    <a:pt x="661398" y="305698"/>
                    <a:pt x="651170" y="282969"/>
                    <a:pt x="634124" y="267059"/>
                  </a:cubicBezTo>
                  <a:cubicBezTo>
                    <a:pt x="643215" y="245467"/>
                    <a:pt x="644352" y="220466"/>
                    <a:pt x="634124" y="197738"/>
                  </a:cubicBezTo>
                  <a:cubicBezTo>
                    <a:pt x="625033" y="177282"/>
                    <a:pt x="609123" y="161372"/>
                    <a:pt x="589804" y="153417"/>
                  </a:cubicBezTo>
                  <a:cubicBezTo>
                    <a:pt x="588667" y="132961"/>
                    <a:pt x="580712" y="112506"/>
                    <a:pt x="564802" y="96596"/>
                  </a:cubicBezTo>
                  <a:cubicBezTo>
                    <a:pt x="546619" y="78413"/>
                    <a:pt x="523891" y="70458"/>
                    <a:pt x="500026" y="71595"/>
                  </a:cubicBezTo>
                  <a:cubicBezTo>
                    <a:pt x="492071" y="50003"/>
                    <a:pt x="475025" y="31820"/>
                    <a:pt x="451160" y="22728"/>
                  </a:cubicBezTo>
                  <a:cubicBezTo>
                    <a:pt x="430704" y="14774"/>
                    <a:pt x="407976" y="14774"/>
                    <a:pt x="388657" y="22728"/>
                  </a:cubicBezTo>
                  <a:cubicBezTo>
                    <a:pt x="372747" y="9091"/>
                    <a:pt x="353428" y="0"/>
                    <a:pt x="330699" y="0"/>
                  </a:cubicBezTo>
                  <a:cubicBezTo>
                    <a:pt x="305698" y="0"/>
                    <a:pt x="282969" y="10228"/>
                    <a:pt x="267059" y="27274"/>
                  </a:cubicBezTo>
                  <a:cubicBezTo>
                    <a:pt x="245467" y="18183"/>
                    <a:pt x="220466" y="17046"/>
                    <a:pt x="197738" y="27274"/>
                  </a:cubicBezTo>
                  <a:cubicBezTo>
                    <a:pt x="177282" y="36366"/>
                    <a:pt x="161372" y="52275"/>
                    <a:pt x="153417" y="71595"/>
                  </a:cubicBezTo>
                  <a:cubicBezTo>
                    <a:pt x="132961" y="72731"/>
                    <a:pt x="112506" y="80686"/>
                    <a:pt x="96596" y="96596"/>
                  </a:cubicBezTo>
                  <a:cubicBezTo>
                    <a:pt x="78413" y="114779"/>
                    <a:pt x="70458" y="137507"/>
                    <a:pt x="71595" y="161372"/>
                  </a:cubicBezTo>
                  <a:cubicBezTo>
                    <a:pt x="50003" y="169327"/>
                    <a:pt x="31820" y="186373"/>
                    <a:pt x="22728" y="210238"/>
                  </a:cubicBezTo>
                  <a:cubicBezTo>
                    <a:pt x="14773" y="230694"/>
                    <a:pt x="14773" y="253422"/>
                    <a:pt x="22728" y="272742"/>
                  </a:cubicBezTo>
                  <a:cubicBezTo>
                    <a:pt x="9091" y="288651"/>
                    <a:pt x="0" y="307971"/>
                    <a:pt x="0" y="330699"/>
                  </a:cubicBezTo>
                  <a:cubicBezTo>
                    <a:pt x="0" y="355700"/>
                    <a:pt x="10228" y="378429"/>
                    <a:pt x="27274" y="394339"/>
                  </a:cubicBezTo>
                  <a:cubicBezTo>
                    <a:pt x="18183" y="415931"/>
                    <a:pt x="17046" y="440932"/>
                    <a:pt x="27274" y="463661"/>
                  </a:cubicBezTo>
                  <a:cubicBezTo>
                    <a:pt x="36366" y="484116"/>
                    <a:pt x="52275" y="500026"/>
                    <a:pt x="71595" y="507981"/>
                  </a:cubicBezTo>
                  <a:cubicBezTo>
                    <a:pt x="72731" y="528437"/>
                    <a:pt x="80686" y="548892"/>
                    <a:pt x="96596" y="564802"/>
                  </a:cubicBezTo>
                  <a:cubicBezTo>
                    <a:pt x="114779" y="582985"/>
                    <a:pt x="137507" y="590940"/>
                    <a:pt x="161372" y="589804"/>
                  </a:cubicBezTo>
                  <a:cubicBezTo>
                    <a:pt x="169327" y="611396"/>
                    <a:pt x="186373" y="629578"/>
                    <a:pt x="210238" y="638670"/>
                  </a:cubicBezTo>
                  <a:cubicBezTo>
                    <a:pt x="230694" y="646625"/>
                    <a:pt x="253422" y="646625"/>
                    <a:pt x="272742" y="638670"/>
                  </a:cubicBezTo>
                  <a:cubicBezTo>
                    <a:pt x="288651" y="652307"/>
                    <a:pt x="307971" y="661398"/>
                    <a:pt x="330699" y="661398"/>
                  </a:cubicBezTo>
                  <a:cubicBezTo>
                    <a:pt x="355700" y="661398"/>
                    <a:pt x="378429" y="651170"/>
                    <a:pt x="394339" y="634124"/>
                  </a:cubicBezTo>
                  <a:cubicBezTo>
                    <a:pt x="415931" y="643215"/>
                    <a:pt x="440932" y="644352"/>
                    <a:pt x="463661" y="634124"/>
                  </a:cubicBezTo>
                  <a:cubicBezTo>
                    <a:pt x="484116" y="625033"/>
                    <a:pt x="500026" y="609123"/>
                    <a:pt x="507981" y="589804"/>
                  </a:cubicBezTo>
                  <a:cubicBezTo>
                    <a:pt x="528437" y="588667"/>
                    <a:pt x="548892" y="580712"/>
                    <a:pt x="564802" y="564802"/>
                  </a:cubicBezTo>
                  <a:cubicBezTo>
                    <a:pt x="582985" y="546619"/>
                    <a:pt x="590940" y="523891"/>
                    <a:pt x="589804" y="500026"/>
                  </a:cubicBezTo>
                  <a:cubicBezTo>
                    <a:pt x="611396" y="492071"/>
                    <a:pt x="629578" y="475025"/>
                    <a:pt x="638670" y="451160"/>
                  </a:cubicBezTo>
                  <a:cubicBezTo>
                    <a:pt x="646625" y="430704"/>
                    <a:pt x="646625" y="407976"/>
                    <a:pt x="638670" y="388657"/>
                  </a:cubicBezTo>
                  <a:cubicBezTo>
                    <a:pt x="652307" y="373883"/>
                    <a:pt x="661398" y="353428"/>
                    <a:pt x="661398" y="330699"/>
                  </a:cubicBezTo>
                  <a:close/>
                </a:path>
              </a:pathLst>
            </a:custGeom>
            <a:grpFill/>
            <a:ln w="11311" cap="flat">
              <a:noFill/>
              <a:prstDash val="solid"/>
              <a:miter/>
            </a:ln>
          </p:spPr>
          <p:txBody>
            <a:bodyPr rtlCol="0" anchor="ctr"/>
            <a:lstStyle/>
            <a:p>
              <a:endParaRPr lang="en-IN"/>
            </a:p>
          </p:txBody>
        </p:sp>
      </p:grpSp>
      <p:grpSp>
        <p:nvGrpSpPr>
          <p:cNvPr id="34" name="Group 33">
            <a:extLst>
              <a:ext uri="{FF2B5EF4-FFF2-40B4-BE49-F238E27FC236}">
                <a16:creationId xmlns:a16="http://schemas.microsoft.com/office/drawing/2014/main" id="{8DB50724-1096-3818-DB01-5A2541FEE172}"/>
              </a:ext>
            </a:extLst>
          </p:cNvPr>
          <p:cNvGrpSpPr/>
          <p:nvPr/>
        </p:nvGrpSpPr>
        <p:grpSpPr>
          <a:xfrm>
            <a:off x="6800513" y="2066114"/>
            <a:ext cx="2045963" cy="939800"/>
            <a:chOff x="2023988" y="2387600"/>
            <a:chExt cx="3640212" cy="939800"/>
          </a:xfrm>
        </p:grpSpPr>
        <p:sp>
          <p:nvSpPr>
            <p:cNvPr id="35" name="TextBox 34">
              <a:extLst>
                <a:ext uri="{FF2B5EF4-FFF2-40B4-BE49-F238E27FC236}">
                  <a16:creationId xmlns:a16="http://schemas.microsoft.com/office/drawing/2014/main" id="{D56C8DBA-3069-0D33-FDBB-D1B0EE2E3DDB}"/>
                </a:ext>
              </a:extLst>
            </p:cNvPr>
            <p:cNvSpPr txBox="1"/>
            <p:nvPr/>
          </p:nvSpPr>
          <p:spPr>
            <a:xfrm>
              <a:off x="2023988" y="2809729"/>
              <a:ext cx="3640212" cy="517671"/>
            </a:xfrm>
            <a:prstGeom prst="rect">
              <a:avLst/>
            </a:prstGeom>
            <a:noFill/>
          </p:spPr>
          <p:txBody>
            <a:bodyPr wrap="square" lIns="0" tIns="0" rIns="0" bIns="0" rtlCol="0" anchor="t">
              <a:noAutofit/>
            </a:bodyPr>
            <a:lstStyle/>
            <a:p>
              <a:pPr algn="ctr"/>
              <a:r>
                <a:rPr lang="en-US" sz="1400" dirty="0">
                  <a:solidFill>
                    <a:schemeClr val="accent4"/>
                  </a:solidFill>
                </a:rPr>
                <a:t>Insert your desired text here. This is a sample text. </a:t>
              </a:r>
              <a:endParaRPr lang="en-IN" sz="1400" dirty="0">
                <a:solidFill>
                  <a:schemeClr val="accent4"/>
                </a:solidFill>
              </a:endParaRPr>
            </a:p>
          </p:txBody>
        </p:sp>
        <p:sp>
          <p:nvSpPr>
            <p:cNvPr id="36" name="TextBox 35">
              <a:extLst>
                <a:ext uri="{FF2B5EF4-FFF2-40B4-BE49-F238E27FC236}">
                  <a16:creationId xmlns:a16="http://schemas.microsoft.com/office/drawing/2014/main" id="{204BEB20-4FBD-1E30-5F67-EAC510E7D5A7}"/>
                </a:ext>
              </a:extLst>
            </p:cNvPr>
            <p:cNvSpPr txBox="1"/>
            <p:nvPr/>
          </p:nvSpPr>
          <p:spPr>
            <a:xfrm>
              <a:off x="2023988" y="2387600"/>
              <a:ext cx="3640212" cy="350912"/>
            </a:xfrm>
            <a:prstGeom prst="rect">
              <a:avLst/>
            </a:prstGeom>
            <a:noFill/>
          </p:spPr>
          <p:txBody>
            <a:bodyPr wrap="square" lIns="0" tIns="0" rIns="0" bIns="0" rtlCol="0" anchor="b">
              <a:noAutofit/>
            </a:bodyPr>
            <a:lstStyle/>
            <a:p>
              <a:pPr algn="ctr"/>
              <a:r>
                <a:rPr lang="en-US" b="1" dirty="0">
                  <a:solidFill>
                    <a:schemeClr val="accent4"/>
                  </a:solidFill>
                </a:rPr>
                <a:t>Placeholder</a:t>
              </a:r>
              <a:endParaRPr lang="en-IN" b="1" dirty="0">
                <a:solidFill>
                  <a:schemeClr val="accent4"/>
                </a:solidFill>
              </a:endParaRPr>
            </a:p>
          </p:txBody>
        </p:sp>
      </p:grpSp>
      <p:pic>
        <p:nvPicPr>
          <p:cNvPr id="22" name="Picture Placeholder 21" descr="Shape&#10;&#10;Description automatically generated with low confidence">
            <a:extLst>
              <a:ext uri="{FF2B5EF4-FFF2-40B4-BE49-F238E27FC236}">
                <a16:creationId xmlns:a16="http://schemas.microsoft.com/office/drawing/2014/main" id="{82B6F09D-6D93-5314-F503-F01D362B1E7C}"/>
              </a:ext>
            </a:extLst>
          </p:cNvPr>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t="7767" b="7767"/>
          <a:stretch>
            <a:fillRect/>
          </a:stretch>
        </p:blipFill>
        <p:spPr>
          <a:xfrm>
            <a:off x="234295" y="1850207"/>
            <a:ext cx="1522179" cy="1130526"/>
          </a:xfrm>
          <a:ln>
            <a:solidFill>
              <a:schemeClr val="tx1"/>
            </a:solidFill>
          </a:ln>
        </p:spPr>
      </p:pic>
      <p:pic>
        <p:nvPicPr>
          <p:cNvPr id="24" name="Picture Placeholder 21" descr="Shape&#10;&#10;Description automatically generated with low confidence">
            <a:extLst>
              <a:ext uri="{FF2B5EF4-FFF2-40B4-BE49-F238E27FC236}">
                <a16:creationId xmlns:a16="http://schemas.microsoft.com/office/drawing/2014/main" id="{EC5D7FB4-6FB0-1FD7-9EDD-CA6FD08FF299}"/>
              </a:ext>
            </a:extLst>
          </p:cNvPr>
          <p:cNvPicPr>
            <a:picLocks noChangeAspect="1"/>
          </p:cNvPicPr>
          <p:nvPr/>
        </p:nvPicPr>
        <p:blipFill>
          <a:blip r:embed="rId3">
            <a:extLst>
              <a:ext uri="{28A0092B-C50C-407E-A947-70E740481C1C}">
                <a14:useLocalDpi xmlns:a14="http://schemas.microsoft.com/office/drawing/2010/main" val="0"/>
              </a:ext>
            </a:extLst>
          </a:blip>
          <a:srcRect t="7767" b="7767"/>
          <a:stretch>
            <a:fillRect/>
          </a:stretch>
        </p:blipFill>
        <p:spPr>
          <a:xfrm>
            <a:off x="1805994" y="1857447"/>
            <a:ext cx="1522179" cy="1130526"/>
          </a:xfrm>
          <a:custGeom>
            <a:avLst/>
            <a:gdLst>
              <a:gd name="connsiteX0" fmla="*/ 0 w 4032448"/>
              <a:gd name="connsiteY0" fmla="*/ 0 h 2246768"/>
              <a:gd name="connsiteX1" fmla="*/ 4032448 w 4032448"/>
              <a:gd name="connsiteY1" fmla="*/ 0 h 2246768"/>
              <a:gd name="connsiteX2" fmla="*/ 4032448 w 4032448"/>
              <a:gd name="connsiteY2" fmla="*/ 2246768 h 2246768"/>
              <a:gd name="connsiteX3" fmla="*/ 0 w 4032448"/>
              <a:gd name="connsiteY3" fmla="*/ 2246768 h 2246768"/>
            </a:gdLst>
            <a:ahLst/>
            <a:cxnLst>
              <a:cxn ang="0">
                <a:pos x="connsiteX0" y="connsiteY0"/>
              </a:cxn>
              <a:cxn ang="0">
                <a:pos x="connsiteX1" y="connsiteY1"/>
              </a:cxn>
              <a:cxn ang="0">
                <a:pos x="connsiteX2" y="connsiteY2"/>
              </a:cxn>
              <a:cxn ang="0">
                <a:pos x="connsiteX3" y="connsiteY3"/>
              </a:cxn>
            </a:cxnLst>
            <a:rect l="l" t="t" r="r" b="b"/>
            <a:pathLst>
              <a:path w="4032448" h="2246768">
                <a:moveTo>
                  <a:pt x="0" y="0"/>
                </a:moveTo>
                <a:lnTo>
                  <a:pt x="4032448" y="0"/>
                </a:lnTo>
                <a:lnTo>
                  <a:pt x="4032448" y="2246768"/>
                </a:lnTo>
                <a:lnTo>
                  <a:pt x="0" y="2246768"/>
                </a:lnTo>
                <a:close/>
              </a:path>
            </a:pathLst>
          </a:custGeom>
          <a:ln>
            <a:solidFill>
              <a:schemeClr val="tx1"/>
            </a:solidFill>
          </a:ln>
        </p:spPr>
      </p:pic>
      <p:pic>
        <p:nvPicPr>
          <p:cNvPr id="25" name="Picture Placeholder 21" descr="Shape&#10;&#10;Description automatically generated with low confidence">
            <a:extLst>
              <a:ext uri="{FF2B5EF4-FFF2-40B4-BE49-F238E27FC236}">
                <a16:creationId xmlns:a16="http://schemas.microsoft.com/office/drawing/2014/main" id="{57D80A20-B259-E470-7118-436DBA3BD367}"/>
              </a:ext>
            </a:extLst>
          </p:cNvPr>
          <p:cNvPicPr>
            <a:picLocks noChangeAspect="1"/>
          </p:cNvPicPr>
          <p:nvPr/>
        </p:nvPicPr>
        <p:blipFill>
          <a:blip r:embed="rId3">
            <a:extLst>
              <a:ext uri="{28A0092B-C50C-407E-A947-70E740481C1C}">
                <a14:useLocalDpi xmlns:a14="http://schemas.microsoft.com/office/drawing/2010/main" val="0"/>
              </a:ext>
            </a:extLst>
          </a:blip>
          <a:srcRect t="7767" b="7767"/>
          <a:stretch>
            <a:fillRect/>
          </a:stretch>
        </p:blipFill>
        <p:spPr>
          <a:xfrm>
            <a:off x="3361300" y="1866426"/>
            <a:ext cx="1522179" cy="1130526"/>
          </a:xfrm>
          <a:custGeom>
            <a:avLst/>
            <a:gdLst>
              <a:gd name="connsiteX0" fmla="*/ 0 w 4032448"/>
              <a:gd name="connsiteY0" fmla="*/ 0 h 2246768"/>
              <a:gd name="connsiteX1" fmla="*/ 4032448 w 4032448"/>
              <a:gd name="connsiteY1" fmla="*/ 0 h 2246768"/>
              <a:gd name="connsiteX2" fmla="*/ 4032448 w 4032448"/>
              <a:gd name="connsiteY2" fmla="*/ 2246768 h 2246768"/>
              <a:gd name="connsiteX3" fmla="*/ 0 w 4032448"/>
              <a:gd name="connsiteY3" fmla="*/ 2246768 h 2246768"/>
            </a:gdLst>
            <a:ahLst/>
            <a:cxnLst>
              <a:cxn ang="0">
                <a:pos x="connsiteX0" y="connsiteY0"/>
              </a:cxn>
              <a:cxn ang="0">
                <a:pos x="connsiteX1" y="connsiteY1"/>
              </a:cxn>
              <a:cxn ang="0">
                <a:pos x="connsiteX2" y="connsiteY2"/>
              </a:cxn>
              <a:cxn ang="0">
                <a:pos x="connsiteX3" y="connsiteY3"/>
              </a:cxn>
            </a:cxnLst>
            <a:rect l="l" t="t" r="r" b="b"/>
            <a:pathLst>
              <a:path w="4032448" h="2246768">
                <a:moveTo>
                  <a:pt x="0" y="0"/>
                </a:moveTo>
                <a:lnTo>
                  <a:pt x="4032448" y="0"/>
                </a:lnTo>
                <a:lnTo>
                  <a:pt x="4032448" y="2246768"/>
                </a:lnTo>
                <a:lnTo>
                  <a:pt x="0" y="2246768"/>
                </a:lnTo>
                <a:close/>
              </a:path>
            </a:pathLst>
          </a:custGeom>
          <a:ln>
            <a:solidFill>
              <a:schemeClr val="tx1"/>
            </a:solidFill>
          </a:ln>
        </p:spPr>
      </p:pic>
      <p:pic>
        <p:nvPicPr>
          <p:cNvPr id="27" name="Picture Placeholder 21" descr="Shape&#10;&#10;Description automatically generated with low confidence">
            <a:extLst>
              <a:ext uri="{FF2B5EF4-FFF2-40B4-BE49-F238E27FC236}">
                <a16:creationId xmlns:a16="http://schemas.microsoft.com/office/drawing/2014/main" id="{A3B79EC6-AE01-295C-5066-B275B7DFFFD2}"/>
              </a:ext>
            </a:extLst>
          </p:cNvPr>
          <p:cNvPicPr>
            <a:picLocks noChangeAspect="1"/>
          </p:cNvPicPr>
          <p:nvPr/>
        </p:nvPicPr>
        <p:blipFill>
          <a:blip r:embed="rId3">
            <a:extLst>
              <a:ext uri="{28A0092B-C50C-407E-A947-70E740481C1C}">
                <a14:useLocalDpi xmlns:a14="http://schemas.microsoft.com/office/drawing/2010/main" val="0"/>
              </a:ext>
            </a:extLst>
          </a:blip>
          <a:srcRect t="7767" b="7767"/>
          <a:stretch>
            <a:fillRect/>
          </a:stretch>
        </p:blipFill>
        <p:spPr>
          <a:xfrm>
            <a:off x="4929874" y="1866426"/>
            <a:ext cx="1522179" cy="1130526"/>
          </a:xfrm>
          <a:custGeom>
            <a:avLst/>
            <a:gdLst>
              <a:gd name="connsiteX0" fmla="*/ 0 w 4032448"/>
              <a:gd name="connsiteY0" fmla="*/ 0 h 2246768"/>
              <a:gd name="connsiteX1" fmla="*/ 4032448 w 4032448"/>
              <a:gd name="connsiteY1" fmla="*/ 0 h 2246768"/>
              <a:gd name="connsiteX2" fmla="*/ 4032448 w 4032448"/>
              <a:gd name="connsiteY2" fmla="*/ 2246768 h 2246768"/>
              <a:gd name="connsiteX3" fmla="*/ 0 w 4032448"/>
              <a:gd name="connsiteY3" fmla="*/ 2246768 h 2246768"/>
            </a:gdLst>
            <a:ahLst/>
            <a:cxnLst>
              <a:cxn ang="0">
                <a:pos x="connsiteX0" y="connsiteY0"/>
              </a:cxn>
              <a:cxn ang="0">
                <a:pos x="connsiteX1" y="connsiteY1"/>
              </a:cxn>
              <a:cxn ang="0">
                <a:pos x="connsiteX2" y="connsiteY2"/>
              </a:cxn>
              <a:cxn ang="0">
                <a:pos x="connsiteX3" y="connsiteY3"/>
              </a:cxn>
            </a:cxnLst>
            <a:rect l="l" t="t" r="r" b="b"/>
            <a:pathLst>
              <a:path w="4032448" h="2246768">
                <a:moveTo>
                  <a:pt x="0" y="0"/>
                </a:moveTo>
                <a:lnTo>
                  <a:pt x="4032448" y="0"/>
                </a:lnTo>
                <a:lnTo>
                  <a:pt x="4032448" y="2246768"/>
                </a:lnTo>
                <a:lnTo>
                  <a:pt x="0" y="2246768"/>
                </a:lnTo>
                <a:close/>
              </a:path>
            </a:pathLst>
          </a:custGeom>
          <a:ln>
            <a:solidFill>
              <a:schemeClr val="tx1"/>
            </a:solidFill>
          </a:ln>
        </p:spPr>
      </p:pic>
      <p:graphicFrame>
        <p:nvGraphicFramePr>
          <p:cNvPr id="29" name="Table 50">
            <a:extLst>
              <a:ext uri="{FF2B5EF4-FFF2-40B4-BE49-F238E27FC236}">
                <a16:creationId xmlns:a16="http://schemas.microsoft.com/office/drawing/2014/main" id="{89515858-FB41-0C6C-061A-B2AF7A1AD2A8}"/>
              </a:ext>
            </a:extLst>
          </p:cNvPr>
          <p:cNvGraphicFramePr>
            <a:graphicFrameLocks noGrp="1"/>
          </p:cNvGraphicFramePr>
          <p:nvPr>
            <p:extLst>
              <p:ext uri="{D42A27DB-BD31-4B8C-83A1-F6EECF244321}">
                <p14:modId xmlns:p14="http://schemas.microsoft.com/office/powerpoint/2010/main" val="1277764166"/>
              </p:ext>
            </p:extLst>
          </p:nvPr>
        </p:nvGraphicFramePr>
        <p:xfrm>
          <a:off x="389663" y="3717032"/>
          <a:ext cx="8358798" cy="2736306"/>
        </p:xfrm>
        <a:graphic>
          <a:graphicData uri="http://schemas.openxmlformats.org/drawingml/2006/table">
            <a:tbl>
              <a:tblPr firstRow="1" bandRow="1">
                <a:tableStyleId>{073A0DAA-6AF3-43AB-8588-CEC1D06C72B9}</a:tableStyleId>
              </a:tblPr>
              <a:tblGrid>
                <a:gridCol w="1194114">
                  <a:extLst>
                    <a:ext uri="{9D8B030D-6E8A-4147-A177-3AD203B41FA5}">
                      <a16:colId xmlns:a16="http://schemas.microsoft.com/office/drawing/2014/main" val="3494998903"/>
                    </a:ext>
                  </a:extLst>
                </a:gridCol>
                <a:gridCol w="1194114">
                  <a:extLst>
                    <a:ext uri="{9D8B030D-6E8A-4147-A177-3AD203B41FA5}">
                      <a16:colId xmlns:a16="http://schemas.microsoft.com/office/drawing/2014/main" val="1440682755"/>
                    </a:ext>
                  </a:extLst>
                </a:gridCol>
                <a:gridCol w="1194114">
                  <a:extLst>
                    <a:ext uri="{9D8B030D-6E8A-4147-A177-3AD203B41FA5}">
                      <a16:colId xmlns:a16="http://schemas.microsoft.com/office/drawing/2014/main" val="2231715507"/>
                    </a:ext>
                  </a:extLst>
                </a:gridCol>
                <a:gridCol w="1194114">
                  <a:extLst>
                    <a:ext uri="{9D8B030D-6E8A-4147-A177-3AD203B41FA5}">
                      <a16:colId xmlns:a16="http://schemas.microsoft.com/office/drawing/2014/main" val="1231993758"/>
                    </a:ext>
                  </a:extLst>
                </a:gridCol>
                <a:gridCol w="1194114">
                  <a:extLst>
                    <a:ext uri="{9D8B030D-6E8A-4147-A177-3AD203B41FA5}">
                      <a16:colId xmlns:a16="http://schemas.microsoft.com/office/drawing/2014/main" val="152363905"/>
                    </a:ext>
                  </a:extLst>
                </a:gridCol>
                <a:gridCol w="1194114">
                  <a:extLst>
                    <a:ext uri="{9D8B030D-6E8A-4147-A177-3AD203B41FA5}">
                      <a16:colId xmlns:a16="http://schemas.microsoft.com/office/drawing/2014/main" val="2188688971"/>
                    </a:ext>
                  </a:extLst>
                </a:gridCol>
                <a:gridCol w="1194114">
                  <a:extLst>
                    <a:ext uri="{9D8B030D-6E8A-4147-A177-3AD203B41FA5}">
                      <a16:colId xmlns:a16="http://schemas.microsoft.com/office/drawing/2014/main" val="4135668242"/>
                    </a:ext>
                  </a:extLst>
                </a:gridCol>
              </a:tblGrid>
              <a:tr h="768322">
                <a:tc>
                  <a:txBody>
                    <a:bodyPr/>
                    <a:lstStyle/>
                    <a:p>
                      <a:endParaRPr lang="en-US" sz="1600" dirty="0"/>
                    </a:p>
                  </a:txBody>
                  <a:tcPr>
                    <a:solidFill>
                      <a:schemeClr val="tx1">
                        <a:lumMod val="65000"/>
                        <a:lumOff val="35000"/>
                      </a:schemeClr>
                    </a:solidFill>
                  </a:tcPr>
                </a:tc>
                <a:tc>
                  <a:txBody>
                    <a:bodyPr/>
                    <a:lstStyle/>
                    <a:p>
                      <a:r>
                        <a:rPr lang="en-US" sz="1600" dirty="0"/>
                        <a:t>Feature 1</a:t>
                      </a:r>
                    </a:p>
                  </a:txBody>
                  <a:tcPr>
                    <a:solidFill>
                      <a:schemeClr val="tx1">
                        <a:lumMod val="65000"/>
                        <a:lumOff val="35000"/>
                      </a:schemeClr>
                    </a:solidFill>
                  </a:tcPr>
                </a:tc>
                <a:tc>
                  <a:txBody>
                    <a:bodyPr/>
                    <a:lstStyle/>
                    <a:p>
                      <a:r>
                        <a:rPr lang="en-US" sz="1600" dirty="0"/>
                        <a:t>Feature 2</a:t>
                      </a:r>
                    </a:p>
                  </a:txBody>
                  <a:tcPr>
                    <a:solidFill>
                      <a:schemeClr val="tx1">
                        <a:lumMod val="65000"/>
                        <a:lumOff val="35000"/>
                      </a:schemeClr>
                    </a:solidFill>
                  </a:tcPr>
                </a:tc>
                <a:tc>
                  <a:txBody>
                    <a:bodyPr/>
                    <a:lstStyle/>
                    <a:p>
                      <a:r>
                        <a:rPr lang="en-US" sz="1600" dirty="0"/>
                        <a:t>Feature 3</a:t>
                      </a:r>
                    </a:p>
                  </a:txBody>
                  <a:tcPr>
                    <a:solidFill>
                      <a:schemeClr val="tx1">
                        <a:lumMod val="65000"/>
                        <a:lumOff val="35000"/>
                      </a:schemeClr>
                    </a:solidFill>
                  </a:tcPr>
                </a:tc>
                <a:tc>
                  <a:txBody>
                    <a:bodyPr/>
                    <a:lstStyle/>
                    <a:p>
                      <a:r>
                        <a:rPr lang="en-US" sz="1600" dirty="0"/>
                        <a:t>Feature 4</a:t>
                      </a:r>
                    </a:p>
                  </a:txBody>
                  <a:tcPr>
                    <a:solidFill>
                      <a:schemeClr val="tx1">
                        <a:lumMod val="65000"/>
                        <a:lumOff val="35000"/>
                      </a:schemeClr>
                    </a:solidFill>
                  </a:tcPr>
                </a:tc>
                <a:tc>
                  <a:txBody>
                    <a:bodyPr/>
                    <a:lstStyle/>
                    <a:p>
                      <a:r>
                        <a:rPr lang="en-US" sz="1600" dirty="0"/>
                        <a:t>Feature 5</a:t>
                      </a:r>
                    </a:p>
                  </a:txBody>
                  <a:tcPr>
                    <a:solidFill>
                      <a:schemeClr val="tx1">
                        <a:lumMod val="65000"/>
                        <a:lumOff val="35000"/>
                      </a:schemeClr>
                    </a:solidFill>
                  </a:tcPr>
                </a:tc>
                <a:tc>
                  <a:txBody>
                    <a:bodyPr/>
                    <a:lstStyle/>
                    <a:p>
                      <a:r>
                        <a:rPr lang="en-US" sz="1600" dirty="0"/>
                        <a:t>Feature 6</a:t>
                      </a:r>
                    </a:p>
                  </a:txBody>
                  <a:tcPr>
                    <a:solidFill>
                      <a:schemeClr val="tx1">
                        <a:lumMod val="65000"/>
                        <a:lumOff val="35000"/>
                      </a:schemeClr>
                    </a:solidFill>
                  </a:tcPr>
                </a:tc>
                <a:extLst>
                  <a:ext uri="{0D108BD9-81ED-4DB2-BD59-A6C34878D82A}">
                    <a16:rowId xmlns:a16="http://schemas.microsoft.com/office/drawing/2014/main" val="3918948326"/>
                  </a:ext>
                </a:extLst>
              </a:tr>
              <a:tr h="491996">
                <a:tc>
                  <a:txBody>
                    <a:bodyPr/>
                    <a:lstStyle/>
                    <a:p>
                      <a:r>
                        <a:rPr lang="en-US" sz="1200" dirty="0"/>
                        <a:t>Competitor 1</a:t>
                      </a:r>
                    </a:p>
                  </a:txBody>
                  <a:tcPr/>
                </a:tc>
                <a:tc>
                  <a:txBody>
                    <a:bodyPr/>
                    <a:lstStyle/>
                    <a:p>
                      <a:endParaRPr lang="en-US" sz="1600"/>
                    </a:p>
                  </a:txBody>
                  <a:tcPr/>
                </a:tc>
                <a:tc>
                  <a:txBody>
                    <a:bodyPr/>
                    <a:lstStyle/>
                    <a:p>
                      <a:endParaRPr lang="en-US" sz="1600"/>
                    </a:p>
                  </a:txBody>
                  <a:tcPr/>
                </a:tc>
                <a:tc>
                  <a:txBody>
                    <a:bodyPr/>
                    <a:lstStyle/>
                    <a:p>
                      <a:endParaRPr lang="en-US" sz="1600"/>
                    </a:p>
                  </a:txBody>
                  <a:tcPr/>
                </a:tc>
                <a:tc>
                  <a:txBody>
                    <a:bodyPr/>
                    <a:lstStyle/>
                    <a:p>
                      <a:endParaRPr lang="en-US" sz="1600"/>
                    </a:p>
                  </a:txBody>
                  <a:tcPr/>
                </a:tc>
                <a:tc>
                  <a:txBody>
                    <a:bodyPr/>
                    <a:lstStyle/>
                    <a:p>
                      <a:endParaRPr lang="en-US" sz="1600" dirty="0"/>
                    </a:p>
                  </a:txBody>
                  <a:tcPr/>
                </a:tc>
                <a:tc>
                  <a:txBody>
                    <a:bodyPr/>
                    <a:lstStyle/>
                    <a:p>
                      <a:endParaRPr lang="en-US" sz="1600" dirty="0"/>
                    </a:p>
                  </a:txBody>
                  <a:tcPr/>
                </a:tc>
                <a:extLst>
                  <a:ext uri="{0D108BD9-81ED-4DB2-BD59-A6C34878D82A}">
                    <a16:rowId xmlns:a16="http://schemas.microsoft.com/office/drawing/2014/main" val="944663009"/>
                  </a:ext>
                </a:extLst>
              </a:tr>
              <a:tr h="491996">
                <a:tc>
                  <a:txBody>
                    <a:bodyPr/>
                    <a:lstStyle/>
                    <a:p>
                      <a:r>
                        <a:rPr lang="en-US" sz="1200" dirty="0"/>
                        <a:t>Competitor 2</a:t>
                      </a:r>
                    </a:p>
                  </a:txBody>
                  <a:tcPr/>
                </a:tc>
                <a:tc>
                  <a:txBody>
                    <a:bodyPr/>
                    <a:lstStyle/>
                    <a:p>
                      <a:endParaRPr lang="en-US" sz="1600"/>
                    </a:p>
                  </a:txBody>
                  <a:tcPr/>
                </a:tc>
                <a:tc>
                  <a:txBody>
                    <a:bodyPr/>
                    <a:lstStyle/>
                    <a:p>
                      <a:endParaRPr lang="en-US" sz="1600"/>
                    </a:p>
                  </a:txBody>
                  <a:tcPr/>
                </a:tc>
                <a:tc>
                  <a:txBody>
                    <a:bodyPr/>
                    <a:lstStyle/>
                    <a:p>
                      <a:endParaRPr lang="en-US" sz="1600"/>
                    </a:p>
                  </a:txBody>
                  <a:tcPr/>
                </a:tc>
                <a:tc>
                  <a:txBody>
                    <a:bodyPr/>
                    <a:lstStyle/>
                    <a:p>
                      <a:endParaRPr lang="en-US" sz="1600"/>
                    </a:p>
                  </a:txBody>
                  <a:tcPr/>
                </a:tc>
                <a:tc>
                  <a:txBody>
                    <a:bodyPr/>
                    <a:lstStyle/>
                    <a:p>
                      <a:endParaRPr lang="en-US" sz="1600"/>
                    </a:p>
                  </a:txBody>
                  <a:tcPr/>
                </a:tc>
                <a:tc>
                  <a:txBody>
                    <a:bodyPr/>
                    <a:lstStyle/>
                    <a:p>
                      <a:endParaRPr lang="en-US" sz="1600"/>
                    </a:p>
                  </a:txBody>
                  <a:tcPr/>
                </a:tc>
                <a:extLst>
                  <a:ext uri="{0D108BD9-81ED-4DB2-BD59-A6C34878D82A}">
                    <a16:rowId xmlns:a16="http://schemas.microsoft.com/office/drawing/2014/main" val="4213329813"/>
                  </a:ext>
                </a:extLst>
              </a:tr>
              <a:tr h="491996">
                <a:tc>
                  <a:txBody>
                    <a:bodyPr/>
                    <a:lstStyle/>
                    <a:p>
                      <a:r>
                        <a:rPr lang="en-US" sz="1200" dirty="0"/>
                        <a:t>Competitor 3</a:t>
                      </a:r>
                    </a:p>
                  </a:txBody>
                  <a:tcPr/>
                </a:tc>
                <a:tc>
                  <a:txBody>
                    <a:bodyPr/>
                    <a:lstStyle/>
                    <a:p>
                      <a:endParaRPr lang="en-US" sz="1600"/>
                    </a:p>
                  </a:txBody>
                  <a:tcPr/>
                </a:tc>
                <a:tc>
                  <a:txBody>
                    <a:bodyPr/>
                    <a:lstStyle/>
                    <a:p>
                      <a:endParaRPr lang="en-US" sz="1600"/>
                    </a:p>
                  </a:txBody>
                  <a:tcPr/>
                </a:tc>
                <a:tc>
                  <a:txBody>
                    <a:bodyPr/>
                    <a:lstStyle/>
                    <a:p>
                      <a:endParaRPr lang="en-US" sz="1600"/>
                    </a:p>
                  </a:txBody>
                  <a:tcPr/>
                </a:tc>
                <a:tc>
                  <a:txBody>
                    <a:bodyPr/>
                    <a:lstStyle/>
                    <a:p>
                      <a:endParaRPr lang="en-US" sz="1600"/>
                    </a:p>
                  </a:txBody>
                  <a:tcPr/>
                </a:tc>
                <a:tc>
                  <a:txBody>
                    <a:bodyPr/>
                    <a:lstStyle/>
                    <a:p>
                      <a:endParaRPr lang="en-US" sz="1600"/>
                    </a:p>
                  </a:txBody>
                  <a:tcPr/>
                </a:tc>
                <a:tc>
                  <a:txBody>
                    <a:bodyPr/>
                    <a:lstStyle/>
                    <a:p>
                      <a:endParaRPr lang="en-US" sz="1600"/>
                    </a:p>
                  </a:txBody>
                  <a:tcPr/>
                </a:tc>
                <a:extLst>
                  <a:ext uri="{0D108BD9-81ED-4DB2-BD59-A6C34878D82A}">
                    <a16:rowId xmlns:a16="http://schemas.microsoft.com/office/drawing/2014/main" val="2088022351"/>
                  </a:ext>
                </a:extLst>
              </a:tr>
              <a:tr h="491996">
                <a:tc>
                  <a:txBody>
                    <a:bodyPr/>
                    <a:lstStyle/>
                    <a:p>
                      <a:r>
                        <a:rPr lang="en-US" sz="1200" dirty="0"/>
                        <a:t>Competitor 4</a:t>
                      </a:r>
                    </a:p>
                  </a:txBody>
                  <a:tcPr/>
                </a:tc>
                <a:tc>
                  <a:txBody>
                    <a:bodyPr/>
                    <a:lstStyle/>
                    <a:p>
                      <a:endParaRPr lang="en-US" sz="1600"/>
                    </a:p>
                  </a:txBody>
                  <a:tcPr/>
                </a:tc>
                <a:tc>
                  <a:txBody>
                    <a:bodyPr/>
                    <a:lstStyle/>
                    <a:p>
                      <a:endParaRPr lang="en-US" sz="1600"/>
                    </a:p>
                  </a:txBody>
                  <a:tcPr/>
                </a:tc>
                <a:tc>
                  <a:txBody>
                    <a:bodyPr/>
                    <a:lstStyle/>
                    <a:p>
                      <a:endParaRPr lang="en-US" sz="1600"/>
                    </a:p>
                  </a:txBody>
                  <a:tcPr/>
                </a:tc>
                <a:tc>
                  <a:txBody>
                    <a:bodyPr/>
                    <a:lstStyle/>
                    <a:p>
                      <a:endParaRPr lang="en-US" sz="1600"/>
                    </a:p>
                  </a:txBody>
                  <a:tcPr/>
                </a:tc>
                <a:tc>
                  <a:txBody>
                    <a:bodyPr/>
                    <a:lstStyle/>
                    <a:p>
                      <a:endParaRPr lang="en-US" sz="1600"/>
                    </a:p>
                  </a:txBody>
                  <a:tcPr/>
                </a:tc>
                <a:tc>
                  <a:txBody>
                    <a:bodyPr/>
                    <a:lstStyle/>
                    <a:p>
                      <a:endParaRPr lang="en-US" sz="1600" dirty="0"/>
                    </a:p>
                  </a:txBody>
                  <a:tcPr/>
                </a:tc>
                <a:extLst>
                  <a:ext uri="{0D108BD9-81ED-4DB2-BD59-A6C34878D82A}">
                    <a16:rowId xmlns:a16="http://schemas.microsoft.com/office/drawing/2014/main" val="662206078"/>
                  </a:ext>
                </a:extLst>
              </a:tr>
            </a:tbl>
          </a:graphicData>
        </a:graphic>
      </p:graphicFrame>
    </p:spTree>
    <p:extLst>
      <p:ext uri="{BB962C8B-B14F-4D97-AF65-F5344CB8AC3E}">
        <p14:creationId xmlns:p14="http://schemas.microsoft.com/office/powerpoint/2010/main" val="2050572360"/>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B5129B7-3628-935F-5755-2E08BFB9DC2A}"/>
              </a:ext>
            </a:extLst>
          </p:cNvPr>
          <p:cNvPicPr>
            <a:picLocks noChangeAspect="1"/>
          </p:cNvPicPr>
          <p:nvPr/>
        </p:nvPicPr>
        <p:blipFill>
          <a:blip r:embed="rId3"/>
          <a:stretch>
            <a:fillRect/>
          </a:stretch>
        </p:blipFill>
        <p:spPr>
          <a:xfrm>
            <a:off x="179512" y="1334933"/>
            <a:ext cx="5436096" cy="3624064"/>
          </a:xfrm>
          <a:prstGeom prst="rect">
            <a:avLst/>
          </a:prstGeom>
        </p:spPr>
      </p:pic>
      <p:sp>
        <p:nvSpPr>
          <p:cNvPr id="6" name="Text Placeholder 5">
            <a:extLst>
              <a:ext uri="{FF2B5EF4-FFF2-40B4-BE49-F238E27FC236}">
                <a16:creationId xmlns:a16="http://schemas.microsoft.com/office/drawing/2014/main" id="{0271F58E-BCAD-CBDA-2546-3472AA691C00}"/>
              </a:ext>
            </a:extLst>
          </p:cNvPr>
          <p:cNvSpPr>
            <a:spLocks noGrp="1"/>
          </p:cNvSpPr>
          <p:nvPr>
            <p:ph type="body" sz="quarter" idx="14"/>
          </p:nvPr>
        </p:nvSpPr>
        <p:spPr>
          <a:xfrm>
            <a:off x="179512" y="113108"/>
            <a:ext cx="3931579" cy="1111630"/>
          </a:xfrm>
          <a:noFill/>
        </p:spPr>
        <p:txBody>
          <a:bodyPr lIns="274320" tIns="274320" rIns="274320" bIns="274320"/>
          <a:lstStyle/>
          <a:p>
            <a:r>
              <a:rPr lang="en-IN" sz="4000" dirty="0">
                <a:solidFill>
                  <a:schemeClr val="bg1"/>
                </a:solidFill>
              </a:rPr>
              <a:t>PRODUCT</a:t>
            </a:r>
          </a:p>
        </p:txBody>
      </p:sp>
      <p:sp>
        <p:nvSpPr>
          <p:cNvPr id="15" name="Text Placeholder 14">
            <a:extLst>
              <a:ext uri="{FF2B5EF4-FFF2-40B4-BE49-F238E27FC236}">
                <a16:creationId xmlns:a16="http://schemas.microsoft.com/office/drawing/2014/main" id="{40A6ACD0-998A-16F7-1A27-F55DC662F2FD}"/>
              </a:ext>
            </a:extLst>
          </p:cNvPr>
          <p:cNvSpPr>
            <a:spLocks noGrp="1"/>
          </p:cNvSpPr>
          <p:nvPr>
            <p:ph type="body" sz="quarter" idx="16"/>
          </p:nvPr>
        </p:nvSpPr>
        <p:spPr>
          <a:xfrm>
            <a:off x="5810252" y="1371059"/>
            <a:ext cx="2910941" cy="2729552"/>
          </a:xfrm>
        </p:spPr>
        <p:txBody>
          <a:bodyPr/>
          <a:lstStyle/>
          <a:p>
            <a:r>
              <a:rPr lang="en-US" dirty="0">
                <a:solidFill>
                  <a:schemeClr val="bg1"/>
                </a:solidFill>
              </a:rPr>
              <a:t>Functionality</a:t>
            </a:r>
          </a:p>
          <a:p>
            <a:r>
              <a:rPr lang="en-US" dirty="0">
                <a:solidFill>
                  <a:schemeClr val="bg1"/>
                </a:solidFill>
              </a:rPr>
              <a:t>Architecture</a:t>
            </a:r>
          </a:p>
          <a:p>
            <a:r>
              <a:rPr lang="en-US" dirty="0">
                <a:solidFill>
                  <a:schemeClr val="bg1"/>
                </a:solidFill>
              </a:rPr>
              <a:t>Features</a:t>
            </a:r>
          </a:p>
          <a:p>
            <a:r>
              <a:rPr lang="en-US" dirty="0">
                <a:solidFill>
                  <a:schemeClr val="bg1"/>
                </a:solidFill>
              </a:rPr>
              <a:t>Form Factor</a:t>
            </a:r>
          </a:p>
          <a:p>
            <a:r>
              <a:rPr lang="en-US" dirty="0">
                <a:solidFill>
                  <a:schemeClr val="bg1"/>
                </a:solidFill>
              </a:rPr>
              <a:t>Intellectual Property..</a:t>
            </a:r>
            <a:endParaRPr lang="en-IN" dirty="0">
              <a:solidFill>
                <a:schemeClr val="bg1"/>
              </a:solidFill>
            </a:endParaRPr>
          </a:p>
        </p:txBody>
      </p:sp>
      <p:sp>
        <p:nvSpPr>
          <p:cNvPr id="16" name="Text Placeholder 15">
            <a:extLst>
              <a:ext uri="{FF2B5EF4-FFF2-40B4-BE49-F238E27FC236}">
                <a16:creationId xmlns:a16="http://schemas.microsoft.com/office/drawing/2014/main" id="{C1A9E84A-A51E-1723-ECD6-7C68A4CED7C3}"/>
              </a:ext>
            </a:extLst>
          </p:cNvPr>
          <p:cNvSpPr>
            <a:spLocks noGrp="1"/>
          </p:cNvSpPr>
          <p:nvPr>
            <p:ph type="body" sz="quarter" idx="17"/>
          </p:nvPr>
        </p:nvSpPr>
        <p:spPr>
          <a:xfrm>
            <a:off x="5780551" y="773526"/>
            <a:ext cx="2910941" cy="570436"/>
          </a:xfrm>
        </p:spPr>
        <p:txBody>
          <a:bodyPr>
            <a:normAutofit fontScale="92500"/>
          </a:bodyPr>
          <a:lstStyle/>
          <a:p>
            <a:r>
              <a:rPr lang="en-IN" dirty="0">
                <a:solidFill>
                  <a:schemeClr val="bg1"/>
                </a:solidFill>
              </a:rPr>
              <a:t>PRODUCT LINEUP</a:t>
            </a:r>
          </a:p>
        </p:txBody>
      </p:sp>
      <p:grpSp>
        <p:nvGrpSpPr>
          <p:cNvPr id="4" name="Group 3">
            <a:extLst>
              <a:ext uri="{FF2B5EF4-FFF2-40B4-BE49-F238E27FC236}">
                <a16:creationId xmlns:a16="http://schemas.microsoft.com/office/drawing/2014/main" id="{823D30B0-AB1D-A504-9976-F1F8514301FE}"/>
              </a:ext>
            </a:extLst>
          </p:cNvPr>
          <p:cNvGrpSpPr/>
          <p:nvPr/>
        </p:nvGrpSpPr>
        <p:grpSpPr>
          <a:xfrm>
            <a:off x="179512" y="5179388"/>
            <a:ext cx="8784976" cy="1516563"/>
            <a:chOff x="-1331343" y="4509120"/>
            <a:chExt cx="11997757" cy="2164635"/>
          </a:xfrm>
        </p:grpSpPr>
        <p:sp>
          <p:nvSpPr>
            <p:cNvPr id="19" name="Rectangle 18">
              <a:extLst>
                <a:ext uri="{FF2B5EF4-FFF2-40B4-BE49-F238E27FC236}">
                  <a16:creationId xmlns:a16="http://schemas.microsoft.com/office/drawing/2014/main" id="{53E640AE-4D13-90F2-4809-3D0A1F64F143}"/>
                </a:ext>
              </a:extLst>
            </p:cNvPr>
            <p:cNvSpPr/>
            <p:nvPr/>
          </p:nvSpPr>
          <p:spPr>
            <a:xfrm>
              <a:off x="-1331343" y="4509120"/>
              <a:ext cx="11997757" cy="216463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7" name="TextBox 16">
              <a:extLst>
                <a:ext uri="{FF2B5EF4-FFF2-40B4-BE49-F238E27FC236}">
                  <a16:creationId xmlns:a16="http://schemas.microsoft.com/office/drawing/2014/main" id="{B392CD05-0325-A1CF-A8FC-8CDA2339CA32}"/>
                </a:ext>
              </a:extLst>
            </p:cNvPr>
            <p:cNvSpPr txBox="1"/>
            <p:nvPr/>
          </p:nvSpPr>
          <p:spPr>
            <a:xfrm>
              <a:off x="-948717" y="5087963"/>
              <a:ext cx="2701767" cy="830997"/>
            </a:xfrm>
            <a:prstGeom prst="rect">
              <a:avLst/>
            </a:prstGeom>
            <a:noFill/>
          </p:spPr>
          <p:txBody>
            <a:bodyPr wrap="square" lIns="0" tIns="0" rIns="0" bIns="0" rtlCol="0" anchor="ctr">
              <a:noAutofit/>
            </a:bodyPr>
            <a:lstStyle/>
            <a:p>
              <a:r>
                <a:rPr lang="en-IN" b="1" dirty="0">
                  <a:solidFill>
                    <a:schemeClr val="accent2"/>
                  </a:solidFill>
                </a:rPr>
                <a:t>Development Road Map</a:t>
              </a:r>
            </a:p>
          </p:txBody>
        </p:sp>
        <p:cxnSp>
          <p:nvCxnSpPr>
            <p:cNvPr id="21" name="Straight Connector 20">
              <a:extLst>
                <a:ext uri="{FF2B5EF4-FFF2-40B4-BE49-F238E27FC236}">
                  <a16:creationId xmlns:a16="http://schemas.microsoft.com/office/drawing/2014/main" id="{7FF4DF98-472A-7D6E-0ADF-C449B1FF6172}"/>
                </a:ext>
              </a:extLst>
            </p:cNvPr>
            <p:cNvCxnSpPr>
              <a:cxnSpLocks/>
            </p:cNvCxnSpPr>
            <p:nvPr/>
          </p:nvCxnSpPr>
          <p:spPr>
            <a:xfrm>
              <a:off x="2780319" y="5364248"/>
              <a:ext cx="6549649" cy="0"/>
            </a:xfrm>
            <a:prstGeom prst="line">
              <a:avLst/>
            </a:prstGeom>
            <a:ln w="50800" cap="rnd">
              <a:solidFill>
                <a:schemeClr val="accent1"/>
              </a:solidFill>
            </a:ln>
          </p:spPr>
          <p:style>
            <a:lnRef idx="1">
              <a:schemeClr val="accent1"/>
            </a:lnRef>
            <a:fillRef idx="0">
              <a:schemeClr val="accent1"/>
            </a:fillRef>
            <a:effectRef idx="0">
              <a:schemeClr val="accent1"/>
            </a:effectRef>
            <a:fontRef idx="minor">
              <a:schemeClr val="tx1"/>
            </a:fontRef>
          </p:style>
        </p:cxnSp>
        <p:sp>
          <p:nvSpPr>
            <p:cNvPr id="22" name="Arrow: Right 21">
              <a:extLst>
                <a:ext uri="{FF2B5EF4-FFF2-40B4-BE49-F238E27FC236}">
                  <a16:creationId xmlns:a16="http://schemas.microsoft.com/office/drawing/2014/main" id="{47782D6E-0EDD-0827-1250-6E3A3023ADA0}"/>
                </a:ext>
              </a:extLst>
            </p:cNvPr>
            <p:cNvSpPr/>
            <p:nvPr/>
          </p:nvSpPr>
          <p:spPr>
            <a:xfrm>
              <a:off x="2708311" y="5076888"/>
              <a:ext cx="644475" cy="574723"/>
            </a:xfrm>
            <a:prstGeom prst="rightArrow">
              <a:avLst>
                <a:gd name="adj1" fmla="val 59498"/>
                <a:gd name="adj2" fmla="val 5474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3" name="Oval 22">
              <a:extLst>
                <a:ext uri="{FF2B5EF4-FFF2-40B4-BE49-F238E27FC236}">
                  <a16:creationId xmlns:a16="http://schemas.microsoft.com/office/drawing/2014/main" id="{3E233031-B7B5-7649-EA6B-D082E8502712}"/>
                </a:ext>
              </a:extLst>
            </p:cNvPr>
            <p:cNvSpPr/>
            <p:nvPr/>
          </p:nvSpPr>
          <p:spPr>
            <a:xfrm>
              <a:off x="5444614" y="4927520"/>
              <a:ext cx="873456" cy="87345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4" name="Oval 23">
              <a:extLst>
                <a:ext uri="{FF2B5EF4-FFF2-40B4-BE49-F238E27FC236}">
                  <a16:creationId xmlns:a16="http://schemas.microsoft.com/office/drawing/2014/main" id="{9217F0B0-5A40-CFEB-3970-CF27C979A308}"/>
                </a:ext>
              </a:extLst>
            </p:cNvPr>
            <p:cNvSpPr/>
            <p:nvPr/>
          </p:nvSpPr>
          <p:spPr>
            <a:xfrm>
              <a:off x="8758770" y="4927520"/>
              <a:ext cx="873456" cy="87345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6" name="TextBox 25">
              <a:extLst>
                <a:ext uri="{FF2B5EF4-FFF2-40B4-BE49-F238E27FC236}">
                  <a16:creationId xmlns:a16="http://schemas.microsoft.com/office/drawing/2014/main" id="{2BA05E66-561E-2A31-E655-A27A09883314}"/>
                </a:ext>
              </a:extLst>
            </p:cNvPr>
            <p:cNvSpPr txBox="1"/>
            <p:nvPr/>
          </p:nvSpPr>
          <p:spPr>
            <a:xfrm>
              <a:off x="5043630" y="5945512"/>
              <a:ext cx="1698220" cy="369332"/>
            </a:xfrm>
            <a:prstGeom prst="rect">
              <a:avLst/>
            </a:prstGeom>
            <a:noFill/>
          </p:spPr>
          <p:txBody>
            <a:bodyPr wrap="square" rtlCol="0" anchor="ctr">
              <a:spAutoFit/>
            </a:bodyPr>
            <a:lstStyle/>
            <a:p>
              <a:pPr algn="ctr"/>
              <a:r>
                <a:rPr lang="en-US" sz="1800" b="1" dirty="0">
                  <a:solidFill>
                    <a:schemeClr val="accent2"/>
                  </a:solidFill>
                </a:rPr>
                <a:t>Goal1</a:t>
              </a:r>
              <a:endParaRPr lang="en-IN" sz="1800" b="1" dirty="0">
                <a:solidFill>
                  <a:schemeClr val="accent2"/>
                </a:solidFill>
              </a:endParaRPr>
            </a:p>
          </p:txBody>
        </p:sp>
        <p:sp>
          <p:nvSpPr>
            <p:cNvPr id="27" name="TextBox 26">
              <a:extLst>
                <a:ext uri="{FF2B5EF4-FFF2-40B4-BE49-F238E27FC236}">
                  <a16:creationId xmlns:a16="http://schemas.microsoft.com/office/drawing/2014/main" id="{115DE13C-0C73-AD8A-9D8F-48C7D2B566F9}"/>
                </a:ext>
              </a:extLst>
            </p:cNvPr>
            <p:cNvSpPr txBox="1"/>
            <p:nvPr/>
          </p:nvSpPr>
          <p:spPr>
            <a:xfrm>
              <a:off x="8346388" y="5945512"/>
              <a:ext cx="1698220" cy="369332"/>
            </a:xfrm>
            <a:prstGeom prst="rect">
              <a:avLst/>
            </a:prstGeom>
            <a:noFill/>
          </p:spPr>
          <p:txBody>
            <a:bodyPr wrap="square" rtlCol="0" anchor="ctr">
              <a:spAutoFit/>
            </a:bodyPr>
            <a:lstStyle/>
            <a:p>
              <a:pPr algn="ctr"/>
              <a:r>
                <a:rPr lang="en-US" sz="1800" b="1" dirty="0">
                  <a:solidFill>
                    <a:schemeClr val="accent2"/>
                  </a:solidFill>
                </a:rPr>
                <a:t>Goal 2</a:t>
              </a:r>
              <a:endParaRPr lang="en-IN" sz="1800" b="1" dirty="0">
                <a:solidFill>
                  <a:schemeClr val="accent2"/>
                </a:solidFill>
              </a:endParaRPr>
            </a:p>
          </p:txBody>
        </p:sp>
        <p:grpSp>
          <p:nvGrpSpPr>
            <p:cNvPr id="35" name="Group 34">
              <a:extLst>
                <a:ext uri="{FF2B5EF4-FFF2-40B4-BE49-F238E27FC236}">
                  <a16:creationId xmlns:a16="http://schemas.microsoft.com/office/drawing/2014/main" id="{4B826EA3-E147-9F7D-4B40-59B93F56E371}"/>
                </a:ext>
              </a:extLst>
            </p:cNvPr>
            <p:cNvGrpSpPr/>
            <p:nvPr/>
          </p:nvGrpSpPr>
          <p:grpSpPr>
            <a:xfrm>
              <a:off x="5694183" y="5177090"/>
              <a:ext cx="374318" cy="374316"/>
              <a:chOff x="5718174" y="3052762"/>
              <a:chExt cx="752475" cy="752475"/>
            </a:xfrm>
            <a:solidFill>
              <a:schemeClr val="bg1"/>
            </a:solidFill>
          </p:grpSpPr>
          <p:sp>
            <p:nvSpPr>
              <p:cNvPr id="36" name="Freeform: Shape 35">
                <a:extLst>
                  <a:ext uri="{FF2B5EF4-FFF2-40B4-BE49-F238E27FC236}">
                    <a16:creationId xmlns:a16="http://schemas.microsoft.com/office/drawing/2014/main" id="{A9BEFE99-E4FB-33DE-475F-FC58D4460431}"/>
                  </a:ext>
                </a:extLst>
              </p:cNvPr>
              <p:cNvSpPr/>
              <p:nvPr/>
            </p:nvSpPr>
            <p:spPr>
              <a:xfrm>
                <a:off x="5983922" y="3052762"/>
                <a:ext cx="486727" cy="485775"/>
              </a:xfrm>
              <a:custGeom>
                <a:avLst/>
                <a:gdLst>
                  <a:gd name="connsiteX0" fmla="*/ 401003 w 486727"/>
                  <a:gd name="connsiteY0" fmla="*/ 85725 h 485775"/>
                  <a:gd name="connsiteX1" fmla="*/ 391478 w 486727"/>
                  <a:gd name="connsiteY1" fmla="*/ 0 h 485775"/>
                  <a:gd name="connsiteX2" fmla="*/ 286703 w 486727"/>
                  <a:gd name="connsiteY2" fmla="*/ 104775 h 485775"/>
                  <a:gd name="connsiteX3" fmla="*/ 292417 w 486727"/>
                  <a:gd name="connsiteY3" fmla="*/ 154305 h 485775"/>
                  <a:gd name="connsiteX4" fmla="*/ 140017 w 486727"/>
                  <a:gd name="connsiteY4" fmla="*/ 306705 h 485775"/>
                  <a:gd name="connsiteX5" fmla="*/ 95250 w 486727"/>
                  <a:gd name="connsiteY5" fmla="*/ 295275 h 485775"/>
                  <a:gd name="connsiteX6" fmla="*/ 0 w 486727"/>
                  <a:gd name="connsiteY6" fmla="*/ 390525 h 485775"/>
                  <a:gd name="connsiteX7" fmla="*/ 95250 w 486727"/>
                  <a:gd name="connsiteY7" fmla="*/ 485775 h 485775"/>
                  <a:gd name="connsiteX8" fmla="*/ 190500 w 486727"/>
                  <a:gd name="connsiteY8" fmla="*/ 390525 h 485775"/>
                  <a:gd name="connsiteX9" fmla="*/ 180022 w 486727"/>
                  <a:gd name="connsiteY9" fmla="*/ 346710 h 485775"/>
                  <a:gd name="connsiteX10" fmla="*/ 332423 w 486727"/>
                  <a:gd name="connsiteY10" fmla="*/ 194310 h 485775"/>
                  <a:gd name="connsiteX11" fmla="*/ 381953 w 486727"/>
                  <a:gd name="connsiteY11" fmla="*/ 200025 h 485775"/>
                  <a:gd name="connsiteX12" fmla="*/ 486728 w 486727"/>
                  <a:gd name="connsiteY12" fmla="*/ 95250 h 485775"/>
                  <a:gd name="connsiteX13" fmla="*/ 401003 w 486727"/>
                  <a:gd name="connsiteY13" fmla="*/ 85725 h 485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86727" h="485775">
                    <a:moveTo>
                      <a:pt x="401003" y="85725"/>
                    </a:moveTo>
                    <a:lnTo>
                      <a:pt x="391478" y="0"/>
                    </a:lnTo>
                    <a:lnTo>
                      <a:pt x="286703" y="104775"/>
                    </a:lnTo>
                    <a:lnTo>
                      <a:pt x="292417" y="154305"/>
                    </a:lnTo>
                    <a:lnTo>
                      <a:pt x="140017" y="306705"/>
                    </a:lnTo>
                    <a:cubicBezTo>
                      <a:pt x="126682" y="300038"/>
                      <a:pt x="111442" y="295275"/>
                      <a:pt x="95250" y="295275"/>
                    </a:cubicBezTo>
                    <a:cubicBezTo>
                      <a:pt x="42863" y="295275"/>
                      <a:pt x="0" y="338138"/>
                      <a:pt x="0" y="390525"/>
                    </a:cubicBezTo>
                    <a:cubicBezTo>
                      <a:pt x="0" y="442913"/>
                      <a:pt x="42863" y="485775"/>
                      <a:pt x="95250" y="485775"/>
                    </a:cubicBezTo>
                    <a:cubicBezTo>
                      <a:pt x="147638" y="485775"/>
                      <a:pt x="190500" y="442913"/>
                      <a:pt x="190500" y="390525"/>
                    </a:cubicBezTo>
                    <a:cubicBezTo>
                      <a:pt x="190500" y="374333"/>
                      <a:pt x="186690" y="360045"/>
                      <a:pt x="180022" y="346710"/>
                    </a:cubicBezTo>
                    <a:lnTo>
                      <a:pt x="332423" y="194310"/>
                    </a:lnTo>
                    <a:lnTo>
                      <a:pt x="381953" y="200025"/>
                    </a:lnTo>
                    <a:lnTo>
                      <a:pt x="486728" y="95250"/>
                    </a:lnTo>
                    <a:lnTo>
                      <a:pt x="401003" y="85725"/>
                    </a:lnTo>
                    <a:close/>
                  </a:path>
                </a:pathLst>
              </a:custGeom>
              <a:grpFill/>
              <a:ln w="9525" cap="flat">
                <a:noFill/>
                <a:prstDash val="solid"/>
                <a:miter/>
              </a:ln>
            </p:spPr>
            <p:txBody>
              <a:bodyPr rtlCol="0" anchor="ctr"/>
              <a:lstStyle/>
              <a:p>
                <a:endParaRPr lang="en-IN"/>
              </a:p>
            </p:txBody>
          </p:sp>
          <p:sp>
            <p:nvSpPr>
              <p:cNvPr id="37" name="Freeform: Shape 36">
                <a:extLst>
                  <a:ext uri="{FF2B5EF4-FFF2-40B4-BE49-F238E27FC236}">
                    <a16:creationId xmlns:a16="http://schemas.microsoft.com/office/drawing/2014/main" id="{724D2B70-ED46-B685-73D6-89DEC1416224}"/>
                  </a:ext>
                </a:extLst>
              </p:cNvPr>
              <p:cNvSpPr/>
              <p:nvPr/>
            </p:nvSpPr>
            <p:spPr>
              <a:xfrm>
                <a:off x="5718174" y="3081337"/>
                <a:ext cx="723900" cy="723900"/>
              </a:xfrm>
              <a:custGeom>
                <a:avLst/>
                <a:gdLst>
                  <a:gd name="connsiteX0" fmla="*/ 674370 w 723900"/>
                  <a:gd name="connsiteY0" fmla="*/ 198120 h 723900"/>
                  <a:gd name="connsiteX1" fmla="*/ 661988 w 723900"/>
                  <a:gd name="connsiteY1" fmla="*/ 211455 h 723900"/>
                  <a:gd name="connsiteX2" fmla="*/ 643890 w 723900"/>
                  <a:gd name="connsiteY2" fmla="*/ 209550 h 723900"/>
                  <a:gd name="connsiteX3" fmla="*/ 623888 w 723900"/>
                  <a:gd name="connsiteY3" fmla="*/ 206693 h 723900"/>
                  <a:gd name="connsiteX4" fmla="*/ 666750 w 723900"/>
                  <a:gd name="connsiteY4" fmla="*/ 361950 h 723900"/>
                  <a:gd name="connsiteX5" fmla="*/ 361950 w 723900"/>
                  <a:gd name="connsiteY5" fmla="*/ 666750 h 723900"/>
                  <a:gd name="connsiteX6" fmla="*/ 57150 w 723900"/>
                  <a:gd name="connsiteY6" fmla="*/ 361950 h 723900"/>
                  <a:gd name="connsiteX7" fmla="*/ 361950 w 723900"/>
                  <a:gd name="connsiteY7" fmla="*/ 57150 h 723900"/>
                  <a:gd name="connsiteX8" fmla="*/ 517208 w 723900"/>
                  <a:gd name="connsiteY8" fmla="*/ 100013 h 723900"/>
                  <a:gd name="connsiteX9" fmla="*/ 515303 w 723900"/>
                  <a:gd name="connsiteY9" fmla="*/ 80963 h 723900"/>
                  <a:gd name="connsiteX10" fmla="*/ 512445 w 723900"/>
                  <a:gd name="connsiteY10" fmla="*/ 61913 h 723900"/>
                  <a:gd name="connsiteX11" fmla="*/ 525780 w 723900"/>
                  <a:gd name="connsiteY11" fmla="*/ 48578 h 723900"/>
                  <a:gd name="connsiteX12" fmla="*/ 532448 w 723900"/>
                  <a:gd name="connsiteY12" fmla="*/ 41910 h 723900"/>
                  <a:gd name="connsiteX13" fmla="*/ 361950 w 723900"/>
                  <a:gd name="connsiteY13" fmla="*/ 0 h 723900"/>
                  <a:gd name="connsiteX14" fmla="*/ 0 w 723900"/>
                  <a:gd name="connsiteY14" fmla="*/ 361950 h 723900"/>
                  <a:gd name="connsiteX15" fmla="*/ 361950 w 723900"/>
                  <a:gd name="connsiteY15" fmla="*/ 723900 h 723900"/>
                  <a:gd name="connsiteX16" fmla="*/ 723900 w 723900"/>
                  <a:gd name="connsiteY16" fmla="*/ 361950 h 723900"/>
                  <a:gd name="connsiteX17" fmla="*/ 681038 w 723900"/>
                  <a:gd name="connsiteY17" fmla="*/ 192405 h 723900"/>
                  <a:gd name="connsiteX18" fmla="*/ 674370 w 723900"/>
                  <a:gd name="connsiteY18" fmla="*/ 198120 h 723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23900" h="723900">
                    <a:moveTo>
                      <a:pt x="674370" y="198120"/>
                    </a:moveTo>
                    <a:lnTo>
                      <a:pt x="661988" y="211455"/>
                    </a:lnTo>
                    <a:lnTo>
                      <a:pt x="643890" y="209550"/>
                    </a:lnTo>
                    <a:lnTo>
                      <a:pt x="623888" y="206693"/>
                    </a:lnTo>
                    <a:cubicBezTo>
                      <a:pt x="650558" y="252413"/>
                      <a:pt x="666750" y="304800"/>
                      <a:pt x="666750" y="361950"/>
                    </a:cubicBezTo>
                    <a:cubicBezTo>
                      <a:pt x="666750" y="529590"/>
                      <a:pt x="529590" y="666750"/>
                      <a:pt x="361950" y="666750"/>
                    </a:cubicBezTo>
                    <a:cubicBezTo>
                      <a:pt x="194310" y="666750"/>
                      <a:pt x="57150" y="529590"/>
                      <a:pt x="57150" y="361950"/>
                    </a:cubicBezTo>
                    <a:cubicBezTo>
                      <a:pt x="57150" y="194310"/>
                      <a:pt x="194310" y="57150"/>
                      <a:pt x="361950" y="57150"/>
                    </a:cubicBezTo>
                    <a:cubicBezTo>
                      <a:pt x="418148" y="57150"/>
                      <a:pt x="471488" y="72390"/>
                      <a:pt x="517208" y="100013"/>
                    </a:cubicBezTo>
                    <a:lnTo>
                      <a:pt x="515303" y="80963"/>
                    </a:lnTo>
                    <a:lnTo>
                      <a:pt x="512445" y="61913"/>
                    </a:lnTo>
                    <a:lnTo>
                      <a:pt x="525780" y="48578"/>
                    </a:lnTo>
                    <a:lnTo>
                      <a:pt x="532448" y="41910"/>
                    </a:lnTo>
                    <a:cubicBezTo>
                      <a:pt x="481013" y="15240"/>
                      <a:pt x="423863" y="0"/>
                      <a:pt x="361950" y="0"/>
                    </a:cubicBezTo>
                    <a:cubicBezTo>
                      <a:pt x="161925" y="0"/>
                      <a:pt x="0" y="161925"/>
                      <a:pt x="0" y="361950"/>
                    </a:cubicBezTo>
                    <a:cubicBezTo>
                      <a:pt x="0" y="561975"/>
                      <a:pt x="161925" y="723900"/>
                      <a:pt x="361950" y="723900"/>
                    </a:cubicBezTo>
                    <a:cubicBezTo>
                      <a:pt x="561975" y="723900"/>
                      <a:pt x="723900" y="561975"/>
                      <a:pt x="723900" y="361950"/>
                    </a:cubicBezTo>
                    <a:cubicBezTo>
                      <a:pt x="723900" y="300038"/>
                      <a:pt x="708660" y="242888"/>
                      <a:pt x="681038" y="192405"/>
                    </a:cubicBezTo>
                    <a:lnTo>
                      <a:pt x="674370" y="198120"/>
                    </a:lnTo>
                    <a:close/>
                  </a:path>
                </a:pathLst>
              </a:custGeom>
              <a:grpFill/>
              <a:ln w="9525" cap="flat">
                <a:noFill/>
                <a:prstDash val="solid"/>
                <a:miter/>
              </a:ln>
            </p:spPr>
            <p:txBody>
              <a:bodyPr rtlCol="0" anchor="ctr"/>
              <a:lstStyle/>
              <a:p>
                <a:endParaRPr lang="en-IN"/>
              </a:p>
            </p:txBody>
          </p:sp>
          <p:sp>
            <p:nvSpPr>
              <p:cNvPr id="38" name="Freeform: Shape 37">
                <a:extLst>
                  <a:ext uri="{FF2B5EF4-FFF2-40B4-BE49-F238E27FC236}">
                    <a16:creationId xmlns:a16="http://schemas.microsoft.com/office/drawing/2014/main" id="{F64841A1-BB6F-F173-B955-CA3F56D141D0}"/>
                  </a:ext>
                </a:extLst>
              </p:cNvPr>
              <p:cNvSpPr/>
              <p:nvPr/>
            </p:nvSpPr>
            <p:spPr>
              <a:xfrm>
                <a:off x="5851524" y="3214687"/>
                <a:ext cx="457200" cy="457200"/>
              </a:xfrm>
              <a:custGeom>
                <a:avLst/>
                <a:gdLst>
                  <a:gd name="connsiteX0" fmla="*/ 387668 w 457200"/>
                  <a:gd name="connsiteY0" fmla="*/ 163830 h 457200"/>
                  <a:gd name="connsiteX1" fmla="*/ 400050 w 457200"/>
                  <a:gd name="connsiteY1" fmla="*/ 228600 h 457200"/>
                  <a:gd name="connsiteX2" fmla="*/ 228600 w 457200"/>
                  <a:gd name="connsiteY2" fmla="*/ 400050 h 457200"/>
                  <a:gd name="connsiteX3" fmla="*/ 57150 w 457200"/>
                  <a:gd name="connsiteY3" fmla="*/ 228600 h 457200"/>
                  <a:gd name="connsiteX4" fmla="*/ 228600 w 457200"/>
                  <a:gd name="connsiteY4" fmla="*/ 57150 h 457200"/>
                  <a:gd name="connsiteX5" fmla="*/ 293370 w 457200"/>
                  <a:gd name="connsiteY5" fmla="*/ 69532 h 457200"/>
                  <a:gd name="connsiteX6" fmla="*/ 336233 w 457200"/>
                  <a:gd name="connsiteY6" fmla="*/ 26670 h 457200"/>
                  <a:gd name="connsiteX7" fmla="*/ 228600 w 457200"/>
                  <a:gd name="connsiteY7" fmla="*/ 0 h 457200"/>
                  <a:gd name="connsiteX8" fmla="*/ 0 w 457200"/>
                  <a:gd name="connsiteY8" fmla="*/ 228600 h 457200"/>
                  <a:gd name="connsiteX9" fmla="*/ 228600 w 457200"/>
                  <a:gd name="connsiteY9" fmla="*/ 457200 h 457200"/>
                  <a:gd name="connsiteX10" fmla="*/ 457200 w 457200"/>
                  <a:gd name="connsiteY10" fmla="*/ 228600 h 457200"/>
                  <a:gd name="connsiteX11" fmla="*/ 430530 w 457200"/>
                  <a:gd name="connsiteY11" fmla="*/ 120968 h 457200"/>
                  <a:gd name="connsiteX12" fmla="*/ 387668 w 457200"/>
                  <a:gd name="connsiteY12" fmla="*/ 16383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57200" h="457200">
                    <a:moveTo>
                      <a:pt x="387668" y="163830"/>
                    </a:moveTo>
                    <a:cubicBezTo>
                      <a:pt x="396240" y="183833"/>
                      <a:pt x="400050" y="205740"/>
                      <a:pt x="400050" y="228600"/>
                    </a:cubicBezTo>
                    <a:cubicBezTo>
                      <a:pt x="400050" y="322898"/>
                      <a:pt x="322898" y="400050"/>
                      <a:pt x="228600" y="400050"/>
                    </a:cubicBezTo>
                    <a:cubicBezTo>
                      <a:pt x="134302" y="400050"/>
                      <a:pt x="57150" y="322898"/>
                      <a:pt x="57150" y="228600"/>
                    </a:cubicBezTo>
                    <a:cubicBezTo>
                      <a:pt x="57150" y="134302"/>
                      <a:pt x="134302" y="57150"/>
                      <a:pt x="228600" y="57150"/>
                    </a:cubicBezTo>
                    <a:cubicBezTo>
                      <a:pt x="251460" y="57150"/>
                      <a:pt x="273368" y="61913"/>
                      <a:pt x="293370" y="69532"/>
                    </a:cubicBezTo>
                    <a:lnTo>
                      <a:pt x="336233" y="26670"/>
                    </a:lnTo>
                    <a:cubicBezTo>
                      <a:pt x="303848" y="9525"/>
                      <a:pt x="267653" y="0"/>
                      <a:pt x="228600" y="0"/>
                    </a:cubicBezTo>
                    <a:cubicBezTo>
                      <a:pt x="102870" y="0"/>
                      <a:pt x="0" y="102870"/>
                      <a:pt x="0" y="228600"/>
                    </a:cubicBezTo>
                    <a:cubicBezTo>
                      <a:pt x="0" y="354330"/>
                      <a:pt x="102870" y="457200"/>
                      <a:pt x="228600" y="457200"/>
                    </a:cubicBezTo>
                    <a:cubicBezTo>
                      <a:pt x="354330" y="457200"/>
                      <a:pt x="457200" y="354330"/>
                      <a:pt x="457200" y="228600"/>
                    </a:cubicBezTo>
                    <a:cubicBezTo>
                      <a:pt x="457200" y="189548"/>
                      <a:pt x="447675" y="153352"/>
                      <a:pt x="430530" y="120968"/>
                    </a:cubicBezTo>
                    <a:lnTo>
                      <a:pt x="387668" y="163830"/>
                    </a:lnTo>
                    <a:close/>
                  </a:path>
                </a:pathLst>
              </a:custGeom>
              <a:grpFill/>
              <a:ln w="9525" cap="flat">
                <a:noFill/>
                <a:prstDash val="solid"/>
                <a:miter/>
              </a:ln>
            </p:spPr>
            <p:txBody>
              <a:bodyPr rtlCol="0" anchor="ctr"/>
              <a:lstStyle/>
              <a:p>
                <a:endParaRPr lang="en-IN"/>
              </a:p>
            </p:txBody>
          </p:sp>
        </p:grpSp>
        <p:grpSp>
          <p:nvGrpSpPr>
            <p:cNvPr id="39" name="Group 38">
              <a:extLst>
                <a:ext uri="{FF2B5EF4-FFF2-40B4-BE49-F238E27FC236}">
                  <a16:creationId xmlns:a16="http://schemas.microsoft.com/office/drawing/2014/main" id="{635B181A-8469-8290-E120-C0D953D905E2}"/>
                </a:ext>
              </a:extLst>
            </p:cNvPr>
            <p:cNvGrpSpPr/>
            <p:nvPr/>
          </p:nvGrpSpPr>
          <p:grpSpPr>
            <a:xfrm>
              <a:off x="9008339" y="5177090"/>
              <a:ext cx="374318" cy="374316"/>
              <a:chOff x="5718174" y="3052762"/>
              <a:chExt cx="752475" cy="752475"/>
            </a:xfrm>
            <a:solidFill>
              <a:schemeClr val="bg1"/>
            </a:solidFill>
          </p:grpSpPr>
          <p:sp>
            <p:nvSpPr>
              <p:cNvPr id="40" name="Freeform: Shape 39">
                <a:extLst>
                  <a:ext uri="{FF2B5EF4-FFF2-40B4-BE49-F238E27FC236}">
                    <a16:creationId xmlns:a16="http://schemas.microsoft.com/office/drawing/2014/main" id="{1FC4BAB1-2CE1-2444-5271-14992312C548}"/>
                  </a:ext>
                </a:extLst>
              </p:cNvPr>
              <p:cNvSpPr/>
              <p:nvPr/>
            </p:nvSpPr>
            <p:spPr>
              <a:xfrm>
                <a:off x="5983922" y="3052762"/>
                <a:ext cx="486727" cy="485775"/>
              </a:xfrm>
              <a:custGeom>
                <a:avLst/>
                <a:gdLst>
                  <a:gd name="connsiteX0" fmla="*/ 401003 w 486727"/>
                  <a:gd name="connsiteY0" fmla="*/ 85725 h 485775"/>
                  <a:gd name="connsiteX1" fmla="*/ 391478 w 486727"/>
                  <a:gd name="connsiteY1" fmla="*/ 0 h 485775"/>
                  <a:gd name="connsiteX2" fmla="*/ 286703 w 486727"/>
                  <a:gd name="connsiteY2" fmla="*/ 104775 h 485775"/>
                  <a:gd name="connsiteX3" fmla="*/ 292417 w 486727"/>
                  <a:gd name="connsiteY3" fmla="*/ 154305 h 485775"/>
                  <a:gd name="connsiteX4" fmla="*/ 140017 w 486727"/>
                  <a:gd name="connsiteY4" fmla="*/ 306705 h 485775"/>
                  <a:gd name="connsiteX5" fmla="*/ 95250 w 486727"/>
                  <a:gd name="connsiteY5" fmla="*/ 295275 h 485775"/>
                  <a:gd name="connsiteX6" fmla="*/ 0 w 486727"/>
                  <a:gd name="connsiteY6" fmla="*/ 390525 h 485775"/>
                  <a:gd name="connsiteX7" fmla="*/ 95250 w 486727"/>
                  <a:gd name="connsiteY7" fmla="*/ 485775 h 485775"/>
                  <a:gd name="connsiteX8" fmla="*/ 190500 w 486727"/>
                  <a:gd name="connsiteY8" fmla="*/ 390525 h 485775"/>
                  <a:gd name="connsiteX9" fmla="*/ 180022 w 486727"/>
                  <a:gd name="connsiteY9" fmla="*/ 346710 h 485775"/>
                  <a:gd name="connsiteX10" fmla="*/ 332423 w 486727"/>
                  <a:gd name="connsiteY10" fmla="*/ 194310 h 485775"/>
                  <a:gd name="connsiteX11" fmla="*/ 381953 w 486727"/>
                  <a:gd name="connsiteY11" fmla="*/ 200025 h 485775"/>
                  <a:gd name="connsiteX12" fmla="*/ 486728 w 486727"/>
                  <a:gd name="connsiteY12" fmla="*/ 95250 h 485775"/>
                  <a:gd name="connsiteX13" fmla="*/ 401003 w 486727"/>
                  <a:gd name="connsiteY13" fmla="*/ 85725 h 485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86727" h="485775">
                    <a:moveTo>
                      <a:pt x="401003" y="85725"/>
                    </a:moveTo>
                    <a:lnTo>
                      <a:pt x="391478" y="0"/>
                    </a:lnTo>
                    <a:lnTo>
                      <a:pt x="286703" y="104775"/>
                    </a:lnTo>
                    <a:lnTo>
                      <a:pt x="292417" y="154305"/>
                    </a:lnTo>
                    <a:lnTo>
                      <a:pt x="140017" y="306705"/>
                    </a:lnTo>
                    <a:cubicBezTo>
                      <a:pt x="126682" y="300038"/>
                      <a:pt x="111442" y="295275"/>
                      <a:pt x="95250" y="295275"/>
                    </a:cubicBezTo>
                    <a:cubicBezTo>
                      <a:pt x="42863" y="295275"/>
                      <a:pt x="0" y="338138"/>
                      <a:pt x="0" y="390525"/>
                    </a:cubicBezTo>
                    <a:cubicBezTo>
                      <a:pt x="0" y="442913"/>
                      <a:pt x="42863" y="485775"/>
                      <a:pt x="95250" y="485775"/>
                    </a:cubicBezTo>
                    <a:cubicBezTo>
                      <a:pt x="147638" y="485775"/>
                      <a:pt x="190500" y="442913"/>
                      <a:pt x="190500" y="390525"/>
                    </a:cubicBezTo>
                    <a:cubicBezTo>
                      <a:pt x="190500" y="374333"/>
                      <a:pt x="186690" y="360045"/>
                      <a:pt x="180022" y="346710"/>
                    </a:cubicBezTo>
                    <a:lnTo>
                      <a:pt x="332423" y="194310"/>
                    </a:lnTo>
                    <a:lnTo>
                      <a:pt x="381953" y="200025"/>
                    </a:lnTo>
                    <a:lnTo>
                      <a:pt x="486728" y="95250"/>
                    </a:lnTo>
                    <a:lnTo>
                      <a:pt x="401003" y="85725"/>
                    </a:lnTo>
                    <a:close/>
                  </a:path>
                </a:pathLst>
              </a:custGeom>
              <a:grpFill/>
              <a:ln w="9525" cap="flat">
                <a:noFill/>
                <a:prstDash val="solid"/>
                <a:miter/>
              </a:ln>
            </p:spPr>
            <p:txBody>
              <a:bodyPr rtlCol="0" anchor="ctr"/>
              <a:lstStyle/>
              <a:p>
                <a:endParaRPr lang="en-IN"/>
              </a:p>
            </p:txBody>
          </p:sp>
          <p:sp>
            <p:nvSpPr>
              <p:cNvPr id="41" name="Freeform: Shape 40">
                <a:extLst>
                  <a:ext uri="{FF2B5EF4-FFF2-40B4-BE49-F238E27FC236}">
                    <a16:creationId xmlns:a16="http://schemas.microsoft.com/office/drawing/2014/main" id="{FF853A64-CAD7-D91D-6CCE-4A16B9CCA418}"/>
                  </a:ext>
                </a:extLst>
              </p:cNvPr>
              <p:cNvSpPr/>
              <p:nvPr/>
            </p:nvSpPr>
            <p:spPr>
              <a:xfrm>
                <a:off x="5718174" y="3081337"/>
                <a:ext cx="723900" cy="723900"/>
              </a:xfrm>
              <a:custGeom>
                <a:avLst/>
                <a:gdLst>
                  <a:gd name="connsiteX0" fmla="*/ 674370 w 723900"/>
                  <a:gd name="connsiteY0" fmla="*/ 198120 h 723900"/>
                  <a:gd name="connsiteX1" fmla="*/ 661988 w 723900"/>
                  <a:gd name="connsiteY1" fmla="*/ 211455 h 723900"/>
                  <a:gd name="connsiteX2" fmla="*/ 643890 w 723900"/>
                  <a:gd name="connsiteY2" fmla="*/ 209550 h 723900"/>
                  <a:gd name="connsiteX3" fmla="*/ 623888 w 723900"/>
                  <a:gd name="connsiteY3" fmla="*/ 206693 h 723900"/>
                  <a:gd name="connsiteX4" fmla="*/ 666750 w 723900"/>
                  <a:gd name="connsiteY4" fmla="*/ 361950 h 723900"/>
                  <a:gd name="connsiteX5" fmla="*/ 361950 w 723900"/>
                  <a:gd name="connsiteY5" fmla="*/ 666750 h 723900"/>
                  <a:gd name="connsiteX6" fmla="*/ 57150 w 723900"/>
                  <a:gd name="connsiteY6" fmla="*/ 361950 h 723900"/>
                  <a:gd name="connsiteX7" fmla="*/ 361950 w 723900"/>
                  <a:gd name="connsiteY7" fmla="*/ 57150 h 723900"/>
                  <a:gd name="connsiteX8" fmla="*/ 517208 w 723900"/>
                  <a:gd name="connsiteY8" fmla="*/ 100013 h 723900"/>
                  <a:gd name="connsiteX9" fmla="*/ 515303 w 723900"/>
                  <a:gd name="connsiteY9" fmla="*/ 80963 h 723900"/>
                  <a:gd name="connsiteX10" fmla="*/ 512445 w 723900"/>
                  <a:gd name="connsiteY10" fmla="*/ 61913 h 723900"/>
                  <a:gd name="connsiteX11" fmla="*/ 525780 w 723900"/>
                  <a:gd name="connsiteY11" fmla="*/ 48578 h 723900"/>
                  <a:gd name="connsiteX12" fmla="*/ 532448 w 723900"/>
                  <a:gd name="connsiteY12" fmla="*/ 41910 h 723900"/>
                  <a:gd name="connsiteX13" fmla="*/ 361950 w 723900"/>
                  <a:gd name="connsiteY13" fmla="*/ 0 h 723900"/>
                  <a:gd name="connsiteX14" fmla="*/ 0 w 723900"/>
                  <a:gd name="connsiteY14" fmla="*/ 361950 h 723900"/>
                  <a:gd name="connsiteX15" fmla="*/ 361950 w 723900"/>
                  <a:gd name="connsiteY15" fmla="*/ 723900 h 723900"/>
                  <a:gd name="connsiteX16" fmla="*/ 723900 w 723900"/>
                  <a:gd name="connsiteY16" fmla="*/ 361950 h 723900"/>
                  <a:gd name="connsiteX17" fmla="*/ 681038 w 723900"/>
                  <a:gd name="connsiteY17" fmla="*/ 192405 h 723900"/>
                  <a:gd name="connsiteX18" fmla="*/ 674370 w 723900"/>
                  <a:gd name="connsiteY18" fmla="*/ 198120 h 723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23900" h="723900">
                    <a:moveTo>
                      <a:pt x="674370" y="198120"/>
                    </a:moveTo>
                    <a:lnTo>
                      <a:pt x="661988" y="211455"/>
                    </a:lnTo>
                    <a:lnTo>
                      <a:pt x="643890" y="209550"/>
                    </a:lnTo>
                    <a:lnTo>
                      <a:pt x="623888" y="206693"/>
                    </a:lnTo>
                    <a:cubicBezTo>
                      <a:pt x="650558" y="252413"/>
                      <a:pt x="666750" y="304800"/>
                      <a:pt x="666750" y="361950"/>
                    </a:cubicBezTo>
                    <a:cubicBezTo>
                      <a:pt x="666750" y="529590"/>
                      <a:pt x="529590" y="666750"/>
                      <a:pt x="361950" y="666750"/>
                    </a:cubicBezTo>
                    <a:cubicBezTo>
                      <a:pt x="194310" y="666750"/>
                      <a:pt x="57150" y="529590"/>
                      <a:pt x="57150" y="361950"/>
                    </a:cubicBezTo>
                    <a:cubicBezTo>
                      <a:pt x="57150" y="194310"/>
                      <a:pt x="194310" y="57150"/>
                      <a:pt x="361950" y="57150"/>
                    </a:cubicBezTo>
                    <a:cubicBezTo>
                      <a:pt x="418148" y="57150"/>
                      <a:pt x="471488" y="72390"/>
                      <a:pt x="517208" y="100013"/>
                    </a:cubicBezTo>
                    <a:lnTo>
                      <a:pt x="515303" y="80963"/>
                    </a:lnTo>
                    <a:lnTo>
                      <a:pt x="512445" y="61913"/>
                    </a:lnTo>
                    <a:lnTo>
                      <a:pt x="525780" y="48578"/>
                    </a:lnTo>
                    <a:lnTo>
                      <a:pt x="532448" y="41910"/>
                    </a:lnTo>
                    <a:cubicBezTo>
                      <a:pt x="481013" y="15240"/>
                      <a:pt x="423863" y="0"/>
                      <a:pt x="361950" y="0"/>
                    </a:cubicBezTo>
                    <a:cubicBezTo>
                      <a:pt x="161925" y="0"/>
                      <a:pt x="0" y="161925"/>
                      <a:pt x="0" y="361950"/>
                    </a:cubicBezTo>
                    <a:cubicBezTo>
                      <a:pt x="0" y="561975"/>
                      <a:pt x="161925" y="723900"/>
                      <a:pt x="361950" y="723900"/>
                    </a:cubicBezTo>
                    <a:cubicBezTo>
                      <a:pt x="561975" y="723900"/>
                      <a:pt x="723900" y="561975"/>
                      <a:pt x="723900" y="361950"/>
                    </a:cubicBezTo>
                    <a:cubicBezTo>
                      <a:pt x="723900" y="300038"/>
                      <a:pt x="708660" y="242888"/>
                      <a:pt x="681038" y="192405"/>
                    </a:cubicBezTo>
                    <a:lnTo>
                      <a:pt x="674370" y="198120"/>
                    </a:lnTo>
                    <a:close/>
                  </a:path>
                </a:pathLst>
              </a:custGeom>
              <a:grpFill/>
              <a:ln w="9525" cap="flat">
                <a:noFill/>
                <a:prstDash val="solid"/>
                <a:miter/>
              </a:ln>
            </p:spPr>
            <p:txBody>
              <a:bodyPr rtlCol="0" anchor="ctr"/>
              <a:lstStyle/>
              <a:p>
                <a:endParaRPr lang="en-IN"/>
              </a:p>
            </p:txBody>
          </p:sp>
          <p:sp>
            <p:nvSpPr>
              <p:cNvPr id="42" name="Freeform: Shape 41">
                <a:extLst>
                  <a:ext uri="{FF2B5EF4-FFF2-40B4-BE49-F238E27FC236}">
                    <a16:creationId xmlns:a16="http://schemas.microsoft.com/office/drawing/2014/main" id="{30F7D665-21AB-4AFB-0DF1-A5AE2C3E1EAD}"/>
                  </a:ext>
                </a:extLst>
              </p:cNvPr>
              <p:cNvSpPr/>
              <p:nvPr/>
            </p:nvSpPr>
            <p:spPr>
              <a:xfrm>
                <a:off x="5851524" y="3214687"/>
                <a:ext cx="457200" cy="457200"/>
              </a:xfrm>
              <a:custGeom>
                <a:avLst/>
                <a:gdLst>
                  <a:gd name="connsiteX0" fmla="*/ 387668 w 457200"/>
                  <a:gd name="connsiteY0" fmla="*/ 163830 h 457200"/>
                  <a:gd name="connsiteX1" fmla="*/ 400050 w 457200"/>
                  <a:gd name="connsiteY1" fmla="*/ 228600 h 457200"/>
                  <a:gd name="connsiteX2" fmla="*/ 228600 w 457200"/>
                  <a:gd name="connsiteY2" fmla="*/ 400050 h 457200"/>
                  <a:gd name="connsiteX3" fmla="*/ 57150 w 457200"/>
                  <a:gd name="connsiteY3" fmla="*/ 228600 h 457200"/>
                  <a:gd name="connsiteX4" fmla="*/ 228600 w 457200"/>
                  <a:gd name="connsiteY4" fmla="*/ 57150 h 457200"/>
                  <a:gd name="connsiteX5" fmla="*/ 293370 w 457200"/>
                  <a:gd name="connsiteY5" fmla="*/ 69532 h 457200"/>
                  <a:gd name="connsiteX6" fmla="*/ 336233 w 457200"/>
                  <a:gd name="connsiteY6" fmla="*/ 26670 h 457200"/>
                  <a:gd name="connsiteX7" fmla="*/ 228600 w 457200"/>
                  <a:gd name="connsiteY7" fmla="*/ 0 h 457200"/>
                  <a:gd name="connsiteX8" fmla="*/ 0 w 457200"/>
                  <a:gd name="connsiteY8" fmla="*/ 228600 h 457200"/>
                  <a:gd name="connsiteX9" fmla="*/ 228600 w 457200"/>
                  <a:gd name="connsiteY9" fmla="*/ 457200 h 457200"/>
                  <a:gd name="connsiteX10" fmla="*/ 457200 w 457200"/>
                  <a:gd name="connsiteY10" fmla="*/ 228600 h 457200"/>
                  <a:gd name="connsiteX11" fmla="*/ 430530 w 457200"/>
                  <a:gd name="connsiteY11" fmla="*/ 120968 h 457200"/>
                  <a:gd name="connsiteX12" fmla="*/ 387668 w 457200"/>
                  <a:gd name="connsiteY12" fmla="*/ 16383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57200" h="457200">
                    <a:moveTo>
                      <a:pt x="387668" y="163830"/>
                    </a:moveTo>
                    <a:cubicBezTo>
                      <a:pt x="396240" y="183833"/>
                      <a:pt x="400050" y="205740"/>
                      <a:pt x="400050" y="228600"/>
                    </a:cubicBezTo>
                    <a:cubicBezTo>
                      <a:pt x="400050" y="322898"/>
                      <a:pt x="322898" y="400050"/>
                      <a:pt x="228600" y="400050"/>
                    </a:cubicBezTo>
                    <a:cubicBezTo>
                      <a:pt x="134302" y="400050"/>
                      <a:pt x="57150" y="322898"/>
                      <a:pt x="57150" y="228600"/>
                    </a:cubicBezTo>
                    <a:cubicBezTo>
                      <a:pt x="57150" y="134302"/>
                      <a:pt x="134302" y="57150"/>
                      <a:pt x="228600" y="57150"/>
                    </a:cubicBezTo>
                    <a:cubicBezTo>
                      <a:pt x="251460" y="57150"/>
                      <a:pt x="273368" y="61913"/>
                      <a:pt x="293370" y="69532"/>
                    </a:cubicBezTo>
                    <a:lnTo>
                      <a:pt x="336233" y="26670"/>
                    </a:lnTo>
                    <a:cubicBezTo>
                      <a:pt x="303848" y="9525"/>
                      <a:pt x="267653" y="0"/>
                      <a:pt x="228600" y="0"/>
                    </a:cubicBezTo>
                    <a:cubicBezTo>
                      <a:pt x="102870" y="0"/>
                      <a:pt x="0" y="102870"/>
                      <a:pt x="0" y="228600"/>
                    </a:cubicBezTo>
                    <a:cubicBezTo>
                      <a:pt x="0" y="354330"/>
                      <a:pt x="102870" y="457200"/>
                      <a:pt x="228600" y="457200"/>
                    </a:cubicBezTo>
                    <a:cubicBezTo>
                      <a:pt x="354330" y="457200"/>
                      <a:pt x="457200" y="354330"/>
                      <a:pt x="457200" y="228600"/>
                    </a:cubicBezTo>
                    <a:cubicBezTo>
                      <a:pt x="457200" y="189548"/>
                      <a:pt x="447675" y="153352"/>
                      <a:pt x="430530" y="120968"/>
                    </a:cubicBezTo>
                    <a:lnTo>
                      <a:pt x="387668" y="163830"/>
                    </a:lnTo>
                    <a:close/>
                  </a:path>
                </a:pathLst>
              </a:custGeom>
              <a:grpFill/>
              <a:ln w="9525" cap="flat">
                <a:noFill/>
                <a:prstDash val="solid"/>
                <a:miter/>
              </a:ln>
            </p:spPr>
            <p:txBody>
              <a:bodyPr rtlCol="0" anchor="ctr"/>
              <a:lstStyle/>
              <a:p>
                <a:endParaRPr lang="en-IN"/>
              </a:p>
            </p:txBody>
          </p:sp>
        </p:grpSp>
      </p:grpSp>
    </p:spTree>
    <p:extLst>
      <p:ext uri="{BB962C8B-B14F-4D97-AF65-F5344CB8AC3E}">
        <p14:creationId xmlns:p14="http://schemas.microsoft.com/office/powerpoint/2010/main" val="1446257775"/>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FAEA827-842B-F456-57DB-11C0482E1268}"/>
              </a:ext>
            </a:extLst>
          </p:cNvPr>
          <p:cNvSpPr>
            <a:spLocks noGrp="1"/>
          </p:cNvSpPr>
          <p:nvPr>
            <p:ph type="body" sz="quarter" idx="14"/>
          </p:nvPr>
        </p:nvSpPr>
        <p:spPr/>
        <p:txBody>
          <a:bodyPr/>
          <a:lstStyle/>
          <a:p>
            <a:r>
              <a:rPr lang="en-US" sz="4000" dirty="0"/>
              <a:t>BUSINESS</a:t>
            </a:r>
          </a:p>
          <a:p>
            <a:r>
              <a:rPr lang="en-US" sz="4000" dirty="0"/>
              <a:t>MODEL</a:t>
            </a:r>
            <a:endParaRPr lang="en-IN" sz="4000" dirty="0"/>
          </a:p>
        </p:txBody>
      </p:sp>
      <p:sp>
        <p:nvSpPr>
          <p:cNvPr id="5" name="Text Placeholder 4">
            <a:extLst>
              <a:ext uri="{FF2B5EF4-FFF2-40B4-BE49-F238E27FC236}">
                <a16:creationId xmlns:a16="http://schemas.microsoft.com/office/drawing/2014/main" id="{86B27A5B-FD41-900A-092D-C20D8E9170A8}"/>
              </a:ext>
            </a:extLst>
          </p:cNvPr>
          <p:cNvSpPr>
            <a:spLocks noGrp="1"/>
          </p:cNvSpPr>
          <p:nvPr>
            <p:ph type="body" sz="quarter" idx="15"/>
          </p:nvPr>
        </p:nvSpPr>
        <p:spPr/>
        <p:txBody>
          <a:bodyPr>
            <a:normAutofit/>
          </a:bodyPr>
          <a:lstStyle/>
          <a:p>
            <a:r>
              <a:rPr lang="en-US" dirty="0"/>
              <a:t>Insert your desired text here. This is a sample text. Insert your desired text here. </a:t>
            </a:r>
          </a:p>
          <a:p>
            <a:endParaRPr lang="en-US" dirty="0"/>
          </a:p>
          <a:p>
            <a:r>
              <a:rPr lang="en-US" dirty="0"/>
              <a:t>This is a sample text. Insert your desired text here. This is a sample text.</a:t>
            </a:r>
            <a:endParaRPr lang="en-IN" dirty="0"/>
          </a:p>
        </p:txBody>
      </p:sp>
      <p:sp>
        <p:nvSpPr>
          <p:cNvPr id="15" name="TextBox 14">
            <a:extLst>
              <a:ext uri="{FF2B5EF4-FFF2-40B4-BE49-F238E27FC236}">
                <a16:creationId xmlns:a16="http://schemas.microsoft.com/office/drawing/2014/main" id="{E3553A48-8A09-BF59-4E0A-2E8245831EAE}"/>
              </a:ext>
            </a:extLst>
          </p:cNvPr>
          <p:cNvSpPr txBox="1"/>
          <p:nvPr/>
        </p:nvSpPr>
        <p:spPr>
          <a:xfrm>
            <a:off x="414214" y="5975098"/>
            <a:ext cx="3578866" cy="295610"/>
          </a:xfrm>
          <a:prstGeom prst="rect">
            <a:avLst/>
          </a:prstGeom>
          <a:solidFill>
            <a:schemeClr val="tx1">
              <a:lumMod val="65000"/>
              <a:lumOff val="35000"/>
            </a:schemeClr>
          </a:solidFill>
        </p:spPr>
        <p:txBody>
          <a:bodyPr wrap="square" lIns="0" tIns="0" rIns="0" bIns="0" rtlCol="0" anchor="ctr">
            <a:noAutofit/>
          </a:bodyPr>
          <a:lstStyle/>
          <a:p>
            <a:pPr algn="ctr"/>
            <a:r>
              <a:rPr lang="en-IN" sz="1800" dirty="0">
                <a:solidFill>
                  <a:schemeClr val="accent4"/>
                </a:solidFill>
              </a:rPr>
              <a:t>Placeholder</a:t>
            </a:r>
          </a:p>
        </p:txBody>
      </p:sp>
      <p:grpSp>
        <p:nvGrpSpPr>
          <p:cNvPr id="6" name="Group 5">
            <a:extLst>
              <a:ext uri="{FF2B5EF4-FFF2-40B4-BE49-F238E27FC236}">
                <a16:creationId xmlns:a16="http://schemas.microsoft.com/office/drawing/2014/main" id="{57D08545-2445-AE56-51C7-D038FC1F977A}"/>
              </a:ext>
            </a:extLst>
          </p:cNvPr>
          <p:cNvGrpSpPr/>
          <p:nvPr/>
        </p:nvGrpSpPr>
        <p:grpSpPr>
          <a:xfrm>
            <a:off x="4278221" y="450574"/>
            <a:ext cx="4686267" cy="1828005"/>
            <a:chOff x="4278221" y="450574"/>
            <a:chExt cx="5901037" cy="1828005"/>
          </a:xfrm>
        </p:grpSpPr>
        <p:sp>
          <p:nvSpPr>
            <p:cNvPr id="19" name="Rectangle 18">
              <a:extLst>
                <a:ext uri="{FF2B5EF4-FFF2-40B4-BE49-F238E27FC236}">
                  <a16:creationId xmlns:a16="http://schemas.microsoft.com/office/drawing/2014/main" id="{CC34BAF6-8307-C641-2DD1-F6E5E62F9314}"/>
                </a:ext>
              </a:extLst>
            </p:cNvPr>
            <p:cNvSpPr/>
            <p:nvPr/>
          </p:nvSpPr>
          <p:spPr>
            <a:xfrm>
              <a:off x="4278221" y="450574"/>
              <a:ext cx="5901037" cy="1828005"/>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lumMod val="65000"/>
                    <a:lumOff val="35000"/>
                  </a:schemeClr>
                </a:solidFill>
              </a:endParaRPr>
            </a:p>
          </p:txBody>
        </p:sp>
        <p:sp>
          <p:nvSpPr>
            <p:cNvPr id="22" name="TextBox 21">
              <a:extLst>
                <a:ext uri="{FF2B5EF4-FFF2-40B4-BE49-F238E27FC236}">
                  <a16:creationId xmlns:a16="http://schemas.microsoft.com/office/drawing/2014/main" id="{FF833ACB-DC27-0D75-C480-6DAA79FE6DF7}"/>
                </a:ext>
              </a:extLst>
            </p:cNvPr>
            <p:cNvSpPr txBox="1"/>
            <p:nvPr/>
          </p:nvSpPr>
          <p:spPr>
            <a:xfrm>
              <a:off x="6510468" y="1010634"/>
              <a:ext cx="3096344" cy="707886"/>
            </a:xfrm>
            <a:prstGeom prst="rect">
              <a:avLst/>
            </a:prstGeom>
            <a:noFill/>
          </p:spPr>
          <p:txBody>
            <a:bodyPr wrap="square" rtlCol="0" anchor="ctr">
              <a:spAutoFit/>
            </a:bodyPr>
            <a:lstStyle/>
            <a:p>
              <a:r>
                <a:rPr lang="en-IN" sz="2000" b="1" dirty="0">
                  <a:solidFill>
                    <a:schemeClr val="tx1">
                      <a:lumMod val="65000"/>
                      <a:lumOff val="35000"/>
                    </a:schemeClr>
                  </a:solidFill>
                </a:rPr>
                <a:t>Revenue Model &amp; Pricing</a:t>
              </a:r>
            </a:p>
          </p:txBody>
        </p:sp>
        <p:sp>
          <p:nvSpPr>
            <p:cNvPr id="27" name="Graphic 25" descr="Gold bars with solid fill">
              <a:extLst>
                <a:ext uri="{FF2B5EF4-FFF2-40B4-BE49-F238E27FC236}">
                  <a16:creationId xmlns:a16="http://schemas.microsoft.com/office/drawing/2014/main" id="{A4E5242B-DCC7-EC6D-4DAB-120E3E00CD95}"/>
                </a:ext>
              </a:extLst>
            </p:cNvPr>
            <p:cNvSpPr/>
            <p:nvPr/>
          </p:nvSpPr>
          <p:spPr>
            <a:xfrm>
              <a:off x="4840491" y="1078825"/>
              <a:ext cx="800100" cy="571500"/>
            </a:xfrm>
            <a:custGeom>
              <a:avLst/>
              <a:gdLst>
                <a:gd name="connsiteX0" fmla="*/ 600075 w 800100"/>
                <a:gd name="connsiteY0" fmla="*/ 514350 h 571500"/>
                <a:gd name="connsiteX1" fmla="*/ 611505 w 800100"/>
                <a:gd name="connsiteY1" fmla="*/ 438150 h 571500"/>
                <a:gd name="connsiteX2" fmla="*/ 722948 w 800100"/>
                <a:gd name="connsiteY2" fmla="*/ 438150 h 571500"/>
                <a:gd name="connsiteX3" fmla="*/ 734378 w 800100"/>
                <a:gd name="connsiteY3" fmla="*/ 514350 h 571500"/>
                <a:gd name="connsiteX4" fmla="*/ 600075 w 800100"/>
                <a:gd name="connsiteY4" fmla="*/ 514350 h 571500"/>
                <a:gd name="connsiteX5" fmla="*/ 457200 w 800100"/>
                <a:gd name="connsiteY5" fmla="*/ 323850 h 571500"/>
                <a:gd name="connsiteX6" fmla="*/ 468630 w 800100"/>
                <a:gd name="connsiteY6" fmla="*/ 247650 h 571500"/>
                <a:gd name="connsiteX7" fmla="*/ 580073 w 800100"/>
                <a:gd name="connsiteY7" fmla="*/ 247650 h 571500"/>
                <a:gd name="connsiteX8" fmla="*/ 591503 w 800100"/>
                <a:gd name="connsiteY8" fmla="*/ 323850 h 571500"/>
                <a:gd name="connsiteX9" fmla="*/ 457200 w 800100"/>
                <a:gd name="connsiteY9" fmla="*/ 323850 h 571500"/>
                <a:gd name="connsiteX10" fmla="*/ 361950 w 800100"/>
                <a:gd name="connsiteY10" fmla="*/ 190500 h 571500"/>
                <a:gd name="connsiteX11" fmla="*/ 419100 w 800100"/>
                <a:gd name="connsiteY11" fmla="*/ 190500 h 571500"/>
                <a:gd name="connsiteX12" fmla="*/ 390525 w 800100"/>
                <a:gd name="connsiteY12" fmla="*/ 381000 h 571500"/>
                <a:gd name="connsiteX13" fmla="*/ 361950 w 800100"/>
                <a:gd name="connsiteY13" fmla="*/ 190500 h 571500"/>
                <a:gd name="connsiteX14" fmla="*/ 333375 w 800100"/>
                <a:gd name="connsiteY14" fmla="*/ 514350 h 571500"/>
                <a:gd name="connsiteX15" fmla="*/ 344805 w 800100"/>
                <a:gd name="connsiteY15" fmla="*/ 438150 h 571500"/>
                <a:gd name="connsiteX16" fmla="*/ 456248 w 800100"/>
                <a:gd name="connsiteY16" fmla="*/ 438150 h 571500"/>
                <a:gd name="connsiteX17" fmla="*/ 467678 w 800100"/>
                <a:gd name="connsiteY17" fmla="*/ 514350 h 571500"/>
                <a:gd name="connsiteX18" fmla="*/ 333375 w 800100"/>
                <a:gd name="connsiteY18" fmla="*/ 514350 h 571500"/>
                <a:gd name="connsiteX19" fmla="*/ 190500 w 800100"/>
                <a:gd name="connsiteY19" fmla="*/ 323850 h 571500"/>
                <a:gd name="connsiteX20" fmla="*/ 201930 w 800100"/>
                <a:gd name="connsiteY20" fmla="*/ 247650 h 571500"/>
                <a:gd name="connsiteX21" fmla="*/ 313373 w 800100"/>
                <a:gd name="connsiteY21" fmla="*/ 247650 h 571500"/>
                <a:gd name="connsiteX22" fmla="*/ 324803 w 800100"/>
                <a:gd name="connsiteY22" fmla="*/ 323850 h 571500"/>
                <a:gd name="connsiteX23" fmla="*/ 190500 w 800100"/>
                <a:gd name="connsiteY23" fmla="*/ 323850 h 571500"/>
                <a:gd name="connsiteX24" fmla="*/ 335280 w 800100"/>
                <a:gd name="connsiteY24" fmla="*/ 57150 h 571500"/>
                <a:gd name="connsiteX25" fmla="*/ 446723 w 800100"/>
                <a:gd name="connsiteY25" fmla="*/ 57150 h 571500"/>
                <a:gd name="connsiteX26" fmla="*/ 458153 w 800100"/>
                <a:gd name="connsiteY26" fmla="*/ 133350 h 571500"/>
                <a:gd name="connsiteX27" fmla="*/ 323850 w 800100"/>
                <a:gd name="connsiteY27" fmla="*/ 133350 h 571500"/>
                <a:gd name="connsiteX28" fmla="*/ 335280 w 800100"/>
                <a:gd name="connsiteY28" fmla="*/ 57150 h 571500"/>
                <a:gd name="connsiteX29" fmla="*/ 66675 w 800100"/>
                <a:gd name="connsiteY29" fmla="*/ 514350 h 571500"/>
                <a:gd name="connsiteX30" fmla="*/ 78105 w 800100"/>
                <a:gd name="connsiteY30" fmla="*/ 438150 h 571500"/>
                <a:gd name="connsiteX31" fmla="*/ 189548 w 800100"/>
                <a:gd name="connsiteY31" fmla="*/ 438150 h 571500"/>
                <a:gd name="connsiteX32" fmla="*/ 200978 w 800100"/>
                <a:gd name="connsiteY32" fmla="*/ 514350 h 571500"/>
                <a:gd name="connsiteX33" fmla="*/ 66675 w 800100"/>
                <a:gd name="connsiteY33" fmla="*/ 514350 h 571500"/>
                <a:gd name="connsiteX34" fmla="*/ 771525 w 800100"/>
                <a:gd name="connsiteY34" fmla="*/ 381000 h 571500"/>
                <a:gd name="connsiteX35" fmla="*/ 657225 w 800100"/>
                <a:gd name="connsiteY35" fmla="*/ 381000 h 571500"/>
                <a:gd name="connsiteX36" fmla="*/ 628650 w 800100"/>
                <a:gd name="connsiteY36" fmla="*/ 190500 h 571500"/>
                <a:gd name="connsiteX37" fmla="*/ 523875 w 800100"/>
                <a:gd name="connsiteY37" fmla="*/ 190500 h 571500"/>
                <a:gd name="connsiteX38" fmla="*/ 495300 w 800100"/>
                <a:gd name="connsiteY38" fmla="*/ 0 h 571500"/>
                <a:gd name="connsiteX39" fmla="*/ 285750 w 800100"/>
                <a:gd name="connsiteY39" fmla="*/ 0 h 571500"/>
                <a:gd name="connsiteX40" fmla="*/ 257175 w 800100"/>
                <a:gd name="connsiteY40" fmla="*/ 190500 h 571500"/>
                <a:gd name="connsiteX41" fmla="*/ 152400 w 800100"/>
                <a:gd name="connsiteY41" fmla="*/ 190500 h 571500"/>
                <a:gd name="connsiteX42" fmla="*/ 123825 w 800100"/>
                <a:gd name="connsiteY42" fmla="*/ 381000 h 571500"/>
                <a:gd name="connsiteX43" fmla="*/ 28575 w 800100"/>
                <a:gd name="connsiteY43" fmla="*/ 381000 h 571500"/>
                <a:gd name="connsiteX44" fmla="*/ 0 w 800100"/>
                <a:gd name="connsiteY44" fmla="*/ 571500 h 571500"/>
                <a:gd name="connsiteX45" fmla="*/ 266700 w 800100"/>
                <a:gd name="connsiteY45" fmla="*/ 571500 h 571500"/>
                <a:gd name="connsiteX46" fmla="*/ 238125 w 800100"/>
                <a:gd name="connsiteY46" fmla="*/ 381000 h 571500"/>
                <a:gd name="connsiteX47" fmla="*/ 295275 w 800100"/>
                <a:gd name="connsiteY47" fmla="*/ 381000 h 571500"/>
                <a:gd name="connsiteX48" fmla="*/ 266700 w 800100"/>
                <a:gd name="connsiteY48" fmla="*/ 571500 h 571500"/>
                <a:gd name="connsiteX49" fmla="*/ 533400 w 800100"/>
                <a:gd name="connsiteY49" fmla="*/ 571500 h 571500"/>
                <a:gd name="connsiteX50" fmla="*/ 504825 w 800100"/>
                <a:gd name="connsiteY50" fmla="*/ 381000 h 571500"/>
                <a:gd name="connsiteX51" fmla="*/ 561975 w 800100"/>
                <a:gd name="connsiteY51" fmla="*/ 381000 h 571500"/>
                <a:gd name="connsiteX52" fmla="*/ 533400 w 800100"/>
                <a:gd name="connsiteY52" fmla="*/ 571500 h 571500"/>
                <a:gd name="connsiteX53" fmla="*/ 800100 w 800100"/>
                <a:gd name="connsiteY53" fmla="*/ 571500 h 571500"/>
                <a:gd name="connsiteX54" fmla="*/ 771525 w 800100"/>
                <a:gd name="connsiteY54" fmla="*/ 381000 h 57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800100" h="571500">
                  <a:moveTo>
                    <a:pt x="600075" y="514350"/>
                  </a:moveTo>
                  <a:lnTo>
                    <a:pt x="611505" y="438150"/>
                  </a:lnTo>
                  <a:lnTo>
                    <a:pt x="722948" y="438150"/>
                  </a:lnTo>
                  <a:lnTo>
                    <a:pt x="734378" y="514350"/>
                  </a:lnTo>
                  <a:lnTo>
                    <a:pt x="600075" y="514350"/>
                  </a:lnTo>
                  <a:close/>
                  <a:moveTo>
                    <a:pt x="457200" y="323850"/>
                  </a:moveTo>
                  <a:lnTo>
                    <a:pt x="468630" y="247650"/>
                  </a:lnTo>
                  <a:lnTo>
                    <a:pt x="580073" y="247650"/>
                  </a:lnTo>
                  <a:lnTo>
                    <a:pt x="591503" y="323850"/>
                  </a:lnTo>
                  <a:lnTo>
                    <a:pt x="457200" y="323850"/>
                  </a:lnTo>
                  <a:close/>
                  <a:moveTo>
                    <a:pt x="361950" y="190500"/>
                  </a:moveTo>
                  <a:lnTo>
                    <a:pt x="419100" y="190500"/>
                  </a:lnTo>
                  <a:lnTo>
                    <a:pt x="390525" y="381000"/>
                  </a:lnTo>
                  <a:lnTo>
                    <a:pt x="361950" y="190500"/>
                  </a:lnTo>
                  <a:close/>
                  <a:moveTo>
                    <a:pt x="333375" y="514350"/>
                  </a:moveTo>
                  <a:lnTo>
                    <a:pt x="344805" y="438150"/>
                  </a:lnTo>
                  <a:lnTo>
                    <a:pt x="456248" y="438150"/>
                  </a:lnTo>
                  <a:lnTo>
                    <a:pt x="467678" y="514350"/>
                  </a:lnTo>
                  <a:lnTo>
                    <a:pt x="333375" y="514350"/>
                  </a:lnTo>
                  <a:close/>
                  <a:moveTo>
                    <a:pt x="190500" y="323850"/>
                  </a:moveTo>
                  <a:lnTo>
                    <a:pt x="201930" y="247650"/>
                  </a:lnTo>
                  <a:lnTo>
                    <a:pt x="313373" y="247650"/>
                  </a:lnTo>
                  <a:lnTo>
                    <a:pt x="324803" y="323850"/>
                  </a:lnTo>
                  <a:lnTo>
                    <a:pt x="190500" y="323850"/>
                  </a:lnTo>
                  <a:close/>
                  <a:moveTo>
                    <a:pt x="335280" y="57150"/>
                  </a:moveTo>
                  <a:lnTo>
                    <a:pt x="446723" y="57150"/>
                  </a:lnTo>
                  <a:lnTo>
                    <a:pt x="458153" y="133350"/>
                  </a:lnTo>
                  <a:lnTo>
                    <a:pt x="323850" y="133350"/>
                  </a:lnTo>
                  <a:lnTo>
                    <a:pt x="335280" y="57150"/>
                  </a:lnTo>
                  <a:close/>
                  <a:moveTo>
                    <a:pt x="66675" y="514350"/>
                  </a:moveTo>
                  <a:lnTo>
                    <a:pt x="78105" y="438150"/>
                  </a:lnTo>
                  <a:lnTo>
                    <a:pt x="189548" y="438150"/>
                  </a:lnTo>
                  <a:lnTo>
                    <a:pt x="200978" y="514350"/>
                  </a:lnTo>
                  <a:lnTo>
                    <a:pt x="66675" y="514350"/>
                  </a:lnTo>
                  <a:close/>
                  <a:moveTo>
                    <a:pt x="771525" y="381000"/>
                  </a:moveTo>
                  <a:lnTo>
                    <a:pt x="657225" y="381000"/>
                  </a:lnTo>
                  <a:lnTo>
                    <a:pt x="628650" y="190500"/>
                  </a:lnTo>
                  <a:lnTo>
                    <a:pt x="523875" y="190500"/>
                  </a:lnTo>
                  <a:lnTo>
                    <a:pt x="495300" y="0"/>
                  </a:lnTo>
                  <a:lnTo>
                    <a:pt x="285750" y="0"/>
                  </a:lnTo>
                  <a:lnTo>
                    <a:pt x="257175" y="190500"/>
                  </a:lnTo>
                  <a:lnTo>
                    <a:pt x="152400" y="190500"/>
                  </a:lnTo>
                  <a:lnTo>
                    <a:pt x="123825" y="381000"/>
                  </a:lnTo>
                  <a:lnTo>
                    <a:pt x="28575" y="381000"/>
                  </a:lnTo>
                  <a:lnTo>
                    <a:pt x="0" y="571500"/>
                  </a:lnTo>
                  <a:lnTo>
                    <a:pt x="266700" y="571500"/>
                  </a:lnTo>
                  <a:lnTo>
                    <a:pt x="238125" y="381000"/>
                  </a:lnTo>
                  <a:lnTo>
                    <a:pt x="295275" y="381000"/>
                  </a:lnTo>
                  <a:lnTo>
                    <a:pt x="266700" y="571500"/>
                  </a:lnTo>
                  <a:lnTo>
                    <a:pt x="533400" y="571500"/>
                  </a:lnTo>
                  <a:lnTo>
                    <a:pt x="504825" y="381000"/>
                  </a:lnTo>
                  <a:lnTo>
                    <a:pt x="561975" y="381000"/>
                  </a:lnTo>
                  <a:lnTo>
                    <a:pt x="533400" y="571500"/>
                  </a:lnTo>
                  <a:lnTo>
                    <a:pt x="800100" y="571500"/>
                  </a:lnTo>
                  <a:lnTo>
                    <a:pt x="771525" y="381000"/>
                  </a:lnTo>
                  <a:close/>
                </a:path>
              </a:pathLst>
            </a:custGeom>
            <a:solidFill>
              <a:schemeClr val="tx1">
                <a:lumMod val="85000"/>
                <a:lumOff val="15000"/>
              </a:schemeClr>
            </a:solidFill>
            <a:ln w="9525" cap="flat">
              <a:noFill/>
              <a:prstDash val="solid"/>
              <a:miter/>
            </a:ln>
          </p:spPr>
          <p:txBody>
            <a:bodyPr rtlCol="0" anchor="ctr"/>
            <a:lstStyle/>
            <a:p>
              <a:endParaRPr lang="en-IN">
                <a:solidFill>
                  <a:schemeClr val="tx1">
                    <a:lumMod val="65000"/>
                    <a:lumOff val="35000"/>
                  </a:schemeClr>
                </a:solidFill>
              </a:endParaRPr>
            </a:p>
          </p:txBody>
        </p:sp>
        <p:cxnSp>
          <p:nvCxnSpPr>
            <p:cNvPr id="51" name="Straight Connector 50">
              <a:extLst>
                <a:ext uri="{FF2B5EF4-FFF2-40B4-BE49-F238E27FC236}">
                  <a16:creationId xmlns:a16="http://schemas.microsoft.com/office/drawing/2014/main" id="{F451F7C2-260B-A370-2895-84B567435FE0}"/>
                </a:ext>
              </a:extLst>
            </p:cNvPr>
            <p:cNvCxnSpPr>
              <a:cxnSpLocks/>
            </p:cNvCxnSpPr>
            <p:nvPr/>
          </p:nvCxnSpPr>
          <p:spPr>
            <a:xfrm>
              <a:off x="6216858" y="715220"/>
              <a:ext cx="0" cy="129871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 name="Group 3">
            <a:extLst>
              <a:ext uri="{FF2B5EF4-FFF2-40B4-BE49-F238E27FC236}">
                <a16:creationId xmlns:a16="http://schemas.microsoft.com/office/drawing/2014/main" id="{2F9D112C-7843-52B8-775A-FBE0574C5085}"/>
              </a:ext>
            </a:extLst>
          </p:cNvPr>
          <p:cNvGrpSpPr/>
          <p:nvPr/>
        </p:nvGrpSpPr>
        <p:grpSpPr>
          <a:xfrm>
            <a:off x="4278221" y="2505058"/>
            <a:ext cx="4686267" cy="1828005"/>
            <a:chOff x="4278221" y="2505058"/>
            <a:chExt cx="5901037" cy="1828005"/>
          </a:xfrm>
        </p:grpSpPr>
        <p:sp>
          <p:nvSpPr>
            <p:cNvPr id="20" name="Rectangle 19">
              <a:extLst>
                <a:ext uri="{FF2B5EF4-FFF2-40B4-BE49-F238E27FC236}">
                  <a16:creationId xmlns:a16="http://schemas.microsoft.com/office/drawing/2014/main" id="{30FD3AB9-5C1C-F518-55C8-498FC4C27ED8}"/>
                </a:ext>
              </a:extLst>
            </p:cNvPr>
            <p:cNvSpPr/>
            <p:nvPr/>
          </p:nvSpPr>
          <p:spPr>
            <a:xfrm>
              <a:off x="4278221" y="2505058"/>
              <a:ext cx="5901037" cy="1828005"/>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3" name="TextBox 22">
              <a:extLst>
                <a:ext uri="{FF2B5EF4-FFF2-40B4-BE49-F238E27FC236}">
                  <a16:creationId xmlns:a16="http://schemas.microsoft.com/office/drawing/2014/main" id="{5B133A2C-D000-51D7-2BF1-DDA4C83EB89E}"/>
                </a:ext>
              </a:extLst>
            </p:cNvPr>
            <p:cNvSpPr txBox="1"/>
            <p:nvPr/>
          </p:nvSpPr>
          <p:spPr>
            <a:xfrm>
              <a:off x="6510468" y="2757342"/>
              <a:ext cx="3096344" cy="1323439"/>
            </a:xfrm>
            <a:prstGeom prst="rect">
              <a:avLst/>
            </a:prstGeom>
            <a:noFill/>
          </p:spPr>
          <p:txBody>
            <a:bodyPr wrap="square" rtlCol="0" anchor="ctr">
              <a:spAutoFit/>
            </a:bodyPr>
            <a:lstStyle/>
            <a:p>
              <a:r>
                <a:rPr lang="en-IN" sz="2000" b="1" dirty="0">
                  <a:solidFill>
                    <a:schemeClr val="accent4"/>
                  </a:solidFill>
                </a:rPr>
                <a:t>Sales &amp; Distribution Model Customer Pipeline List</a:t>
              </a:r>
            </a:p>
          </p:txBody>
        </p:sp>
        <p:grpSp>
          <p:nvGrpSpPr>
            <p:cNvPr id="39" name="Group 38">
              <a:extLst>
                <a:ext uri="{FF2B5EF4-FFF2-40B4-BE49-F238E27FC236}">
                  <a16:creationId xmlns:a16="http://schemas.microsoft.com/office/drawing/2014/main" id="{85B65828-FDC6-7E4F-C042-D31FE11336BF}"/>
                </a:ext>
              </a:extLst>
            </p:cNvPr>
            <p:cNvGrpSpPr/>
            <p:nvPr/>
          </p:nvGrpSpPr>
          <p:grpSpPr>
            <a:xfrm>
              <a:off x="4878591" y="3061873"/>
              <a:ext cx="723900" cy="714375"/>
              <a:chOff x="6837734" y="3076575"/>
              <a:chExt cx="723900" cy="714375"/>
            </a:xfrm>
            <a:solidFill>
              <a:schemeClr val="accent4"/>
            </a:solidFill>
          </p:grpSpPr>
          <p:sp>
            <p:nvSpPr>
              <p:cNvPr id="31" name="Freeform: Shape 30">
                <a:extLst>
                  <a:ext uri="{FF2B5EF4-FFF2-40B4-BE49-F238E27FC236}">
                    <a16:creationId xmlns:a16="http://schemas.microsoft.com/office/drawing/2014/main" id="{35904F28-EBC6-B1F9-7E35-D5B93AD01F12}"/>
                  </a:ext>
                </a:extLst>
              </p:cNvPr>
              <p:cNvSpPr/>
              <p:nvPr/>
            </p:nvSpPr>
            <p:spPr>
              <a:xfrm>
                <a:off x="6932984" y="3352800"/>
                <a:ext cx="533400" cy="38100"/>
              </a:xfrm>
              <a:custGeom>
                <a:avLst/>
                <a:gdLst>
                  <a:gd name="connsiteX0" fmla="*/ 0 w 533400"/>
                  <a:gd name="connsiteY0" fmla="*/ 0 h 38100"/>
                  <a:gd name="connsiteX1" fmla="*/ 533400 w 533400"/>
                  <a:gd name="connsiteY1" fmla="*/ 0 h 38100"/>
                  <a:gd name="connsiteX2" fmla="*/ 533400 w 533400"/>
                  <a:gd name="connsiteY2" fmla="*/ 38100 h 38100"/>
                  <a:gd name="connsiteX3" fmla="*/ 0 w 533400"/>
                  <a:gd name="connsiteY3" fmla="*/ 38100 h 38100"/>
                </a:gdLst>
                <a:ahLst/>
                <a:cxnLst>
                  <a:cxn ang="0">
                    <a:pos x="connsiteX0" y="connsiteY0"/>
                  </a:cxn>
                  <a:cxn ang="0">
                    <a:pos x="connsiteX1" y="connsiteY1"/>
                  </a:cxn>
                  <a:cxn ang="0">
                    <a:pos x="connsiteX2" y="connsiteY2"/>
                  </a:cxn>
                  <a:cxn ang="0">
                    <a:pos x="connsiteX3" y="connsiteY3"/>
                  </a:cxn>
                </a:cxnLst>
                <a:rect l="l" t="t" r="r" b="b"/>
                <a:pathLst>
                  <a:path w="533400" h="38100">
                    <a:moveTo>
                      <a:pt x="0" y="0"/>
                    </a:moveTo>
                    <a:lnTo>
                      <a:pt x="533400" y="0"/>
                    </a:lnTo>
                    <a:lnTo>
                      <a:pt x="533400" y="38100"/>
                    </a:lnTo>
                    <a:lnTo>
                      <a:pt x="0" y="38100"/>
                    </a:lnTo>
                    <a:close/>
                  </a:path>
                </a:pathLst>
              </a:custGeom>
              <a:grpFill/>
              <a:ln w="9525" cap="flat">
                <a:noFill/>
                <a:prstDash val="solid"/>
                <a:miter/>
              </a:ln>
            </p:spPr>
            <p:txBody>
              <a:bodyPr rtlCol="0" anchor="ctr"/>
              <a:lstStyle/>
              <a:p>
                <a:endParaRPr lang="en-IN"/>
              </a:p>
            </p:txBody>
          </p:sp>
          <p:sp>
            <p:nvSpPr>
              <p:cNvPr id="32" name="Freeform: Shape 31">
                <a:extLst>
                  <a:ext uri="{FF2B5EF4-FFF2-40B4-BE49-F238E27FC236}">
                    <a16:creationId xmlns:a16="http://schemas.microsoft.com/office/drawing/2014/main" id="{93122229-5782-999F-FC05-3C108878D9ED}"/>
                  </a:ext>
                </a:extLst>
              </p:cNvPr>
              <p:cNvSpPr/>
              <p:nvPr/>
            </p:nvSpPr>
            <p:spPr>
              <a:xfrm>
                <a:off x="6932984" y="3429000"/>
                <a:ext cx="533400" cy="38100"/>
              </a:xfrm>
              <a:custGeom>
                <a:avLst/>
                <a:gdLst>
                  <a:gd name="connsiteX0" fmla="*/ 0 w 533400"/>
                  <a:gd name="connsiteY0" fmla="*/ 0 h 38100"/>
                  <a:gd name="connsiteX1" fmla="*/ 533400 w 533400"/>
                  <a:gd name="connsiteY1" fmla="*/ 0 h 38100"/>
                  <a:gd name="connsiteX2" fmla="*/ 533400 w 533400"/>
                  <a:gd name="connsiteY2" fmla="*/ 38100 h 38100"/>
                  <a:gd name="connsiteX3" fmla="*/ 0 w 533400"/>
                  <a:gd name="connsiteY3" fmla="*/ 38100 h 38100"/>
                </a:gdLst>
                <a:ahLst/>
                <a:cxnLst>
                  <a:cxn ang="0">
                    <a:pos x="connsiteX0" y="connsiteY0"/>
                  </a:cxn>
                  <a:cxn ang="0">
                    <a:pos x="connsiteX1" y="connsiteY1"/>
                  </a:cxn>
                  <a:cxn ang="0">
                    <a:pos x="connsiteX2" y="connsiteY2"/>
                  </a:cxn>
                  <a:cxn ang="0">
                    <a:pos x="connsiteX3" y="connsiteY3"/>
                  </a:cxn>
                </a:cxnLst>
                <a:rect l="l" t="t" r="r" b="b"/>
                <a:pathLst>
                  <a:path w="533400" h="38100">
                    <a:moveTo>
                      <a:pt x="0" y="0"/>
                    </a:moveTo>
                    <a:lnTo>
                      <a:pt x="533400" y="0"/>
                    </a:lnTo>
                    <a:lnTo>
                      <a:pt x="533400" y="38100"/>
                    </a:lnTo>
                    <a:lnTo>
                      <a:pt x="0" y="38100"/>
                    </a:lnTo>
                    <a:close/>
                  </a:path>
                </a:pathLst>
              </a:custGeom>
              <a:grpFill/>
              <a:ln w="9525" cap="flat">
                <a:noFill/>
                <a:prstDash val="solid"/>
                <a:miter/>
              </a:ln>
            </p:spPr>
            <p:txBody>
              <a:bodyPr rtlCol="0" anchor="ctr"/>
              <a:lstStyle/>
              <a:p>
                <a:endParaRPr lang="en-IN"/>
              </a:p>
            </p:txBody>
          </p:sp>
          <p:sp>
            <p:nvSpPr>
              <p:cNvPr id="33" name="Freeform: Shape 32">
                <a:extLst>
                  <a:ext uri="{FF2B5EF4-FFF2-40B4-BE49-F238E27FC236}">
                    <a16:creationId xmlns:a16="http://schemas.microsoft.com/office/drawing/2014/main" id="{807B6305-60C0-F303-FA1D-80C1D606FBB5}"/>
                  </a:ext>
                </a:extLst>
              </p:cNvPr>
              <p:cNvSpPr/>
              <p:nvPr/>
            </p:nvSpPr>
            <p:spPr>
              <a:xfrm>
                <a:off x="7342559" y="3676650"/>
                <a:ext cx="123825" cy="114300"/>
              </a:xfrm>
              <a:custGeom>
                <a:avLst/>
                <a:gdLst>
                  <a:gd name="connsiteX0" fmla="*/ 0 w 123825"/>
                  <a:gd name="connsiteY0" fmla="*/ 0 h 114300"/>
                  <a:gd name="connsiteX1" fmla="*/ 0 w 123825"/>
                  <a:gd name="connsiteY1" fmla="*/ 114300 h 114300"/>
                  <a:gd name="connsiteX2" fmla="*/ 123825 w 123825"/>
                  <a:gd name="connsiteY2" fmla="*/ 114300 h 114300"/>
                  <a:gd name="connsiteX3" fmla="*/ 123825 w 123825"/>
                  <a:gd name="connsiteY3" fmla="*/ 0 h 114300"/>
                  <a:gd name="connsiteX4" fmla="*/ 47625 w 123825"/>
                  <a:gd name="connsiteY4" fmla="*/ 38100 h 114300"/>
                  <a:gd name="connsiteX5" fmla="*/ 19050 w 123825"/>
                  <a:gd name="connsiteY5" fmla="*/ 38100 h 114300"/>
                  <a:gd name="connsiteX6" fmla="*/ 19050 w 123825"/>
                  <a:gd name="connsiteY6" fmla="*/ 19050 h 114300"/>
                  <a:gd name="connsiteX7" fmla="*/ 47625 w 123825"/>
                  <a:gd name="connsiteY7" fmla="*/ 19050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3825" h="114300">
                    <a:moveTo>
                      <a:pt x="0" y="0"/>
                    </a:moveTo>
                    <a:lnTo>
                      <a:pt x="0" y="114300"/>
                    </a:lnTo>
                    <a:lnTo>
                      <a:pt x="123825" y="114300"/>
                    </a:lnTo>
                    <a:lnTo>
                      <a:pt x="123825" y="0"/>
                    </a:lnTo>
                    <a:close/>
                    <a:moveTo>
                      <a:pt x="47625" y="38100"/>
                    </a:moveTo>
                    <a:lnTo>
                      <a:pt x="19050" y="38100"/>
                    </a:lnTo>
                    <a:lnTo>
                      <a:pt x="19050" y="19050"/>
                    </a:lnTo>
                    <a:lnTo>
                      <a:pt x="47625" y="19050"/>
                    </a:lnTo>
                    <a:close/>
                  </a:path>
                </a:pathLst>
              </a:custGeom>
              <a:grpFill/>
              <a:ln w="9525" cap="flat">
                <a:noFill/>
                <a:prstDash val="solid"/>
                <a:miter/>
              </a:ln>
            </p:spPr>
            <p:txBody>
              <a:bodyPr rtlCol="0" anchor="ctr"/>
              <a:lstStyle/>
              <a:p>
                <a:endParaRPr lang="en-IN"/>
              </a:p>
            </p:txBody>
          </p:sp>
          <p:sp>
            <p:nvSpPr>
              <p:cNvPr id="34" name="Freeform: Shape 33">
                <a:extLst>
                  <a:ext uri="{FF2B5EF4-FFF2-40B4-BE49-F238E27FC236}">
                    <a16:creationId xmlns:a16="http://schemas.microsoft.com/office/drawing/2014/main" id="{0FB36118-7A9C-5471-8188-806BF1FED075}"/>
                  </a:ext>
                </a:extLst>
              </p:cNvPr>
              <p:cNvSpPr/>
              <p:nvPr/>
            </p:nvSpPr>
            <p:spPr>
              <a:xfrm>
                <a:off x="7199684" y="3676650"/>
                <a:ext cx="123825" cy="114300"/>
              </a:xfrm>
              <a:custGeom>
                <a:avLst/>
                <a:gdLst>
                  <a:gd name="connsiteX0" fmla="*/ 0 w 123825"/>
                  <a:gd name="connsiteY0" fmla="*/ 0 h 114300"/>
                  <a:gd name="connsiteX1" fmla="*/ 0 w 123825"/>
                  <a:gd name="connsiteY1" fmla="*/ 114300 h 114300"/>
                  <a:gd name="connsiteX2" fmla="*/ 123825 w 123825"/>
                  <a:gd name="connsiteY2" fmla="*/ 114300 h 114300"/>
                  <a:gd name="connsiteX3" fmla="*/ 123825 w 123825"/>
                  <a:gd name="connsiteY3" fmla="*/ 0 h 114300"/>
                  <a:gd name="connsiteX4" fmla="*/ 47625 w 123825"/>
                  <a:gd name="connsiteY4" fmla="*/ 38100 h 114300"/>
                  <a:gd name="connsiteX5" fmla="*/ 19050 w 123825"/>
                  <a:gd name="connsiteY5" fmla="*/ 38100 h 114300"/>
                  <a:gd name="connsiteX6" fmla="*/ 19050 w 123825"/>
                  <a:gd name="connsiteY6" fmla="*/ 19050 h 114300"/>
                  <a:gd name="connsiteX7" fmla="*/ 47625 w 123825"/>
                  <a:gd name="connsiteY7" fmla="*/ 19050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3825" h="114300">
                    <a:moveTo>
                      <a:pt x="0" y="0"/>
                    </a:moveTo>
                    <a:lnTo>
                      <a:pt x="0" y="114300"/>
                    </a:lnTo>
                    <a:lnTo>
                      <a:pt x="123825" y="114300"/>
                    </a:lnTo>
                    <a:lnTo>
                      <a:pt x="123825" y="0"/>
                    </a:lnTo>
                    <a:close/>
                    <a:moveTo>
                      <a:pt x="47625" y="38100"/>
                    </a:moveTo>
                    <a:lnTo>
                      <a:pt x="19050" y="38100"/>
                    </a:lnTo>
                    <a:lnTo>
                      <a:pt x="19050" y="19050"/>
                    </a:lnTo>
                    <a:lnTo>
                      <a:pt x="47625" y="19050"/>
                    </a:lnTo>
                    <a:close/>
                  </a:path>
                </a:pathLst>
              </a:custGeom>
              <a:grpFill/>
              <a:ln w="9525" cap="flat">
                <a:noFill/>
                <a:prstDash val="solid"/>
                <a:miter/>
              </a:ln>
            </p:spPr>
            <p:txBody>
              <a:bodyPr rtlCol="0" anchor="ctr"/>
              <a:lstStyle/>
              <a:p>
                <a:endParaRPr lang="en-IN"/>
              </a:p>
            </p:txBody>
          </p:sp>
          <p:sp>
            <p:nvSpPr>
              <p:cNvPr id="35" name="Freeform: Shape 34">
                <a:extLst>
                  <a:ext uri="{FF2B5EF4-FFF2-40B4-BE49-F238E27FC236}">
                    <a16:creationId xmlns:a16="http://schemas.microsoft.com/office/drawing/2014/main" id="{E42CA054-7107-AFD0-F80B-420F39BA8914}"/>
                  </a:ext>
                </a:extLst>
              </p:cNvPr>
              <p:cNvSpPr/>
              <p:nvPr/>
            </p:nvSpPr>
            <p:spPr>
              <a:xfrm>
                <a:off x="7342559" y="3543300"/>
                <a:ext cx="123825" cy="114300"/>
              </a:xfrm>
              <a:custGeom>
                <a:avLst/>
                <a:gdLst>
                  <a:gd name="connsiteX0" fmla="*/ 0 w 123825"/>
                  <a:gd name="connsiteY0" fmla="*/ 0 h 114300"/>
                  <a:gd name="connsiteX1" fmla="*/ 0 w 123825"/>
                  <a:gd name="connsiteY1" fmla="*/ 114300 h 114300"/>
                  <a:gd name="connsiteX2" fmla="*/ 123825 w 123825"/>
                  <a:gd name="connsiteY2" fmla="*/ 114300 h 114300"/>
                  <a:gd name="connsiteX3" fmla="*/ 123825 w 123825"/>
                  <a:gd name="connsiteY3" fmla="*/ 0 h 114300"/>
                  <a:gd name="connsiteX4" fmla="*/ 47625 w 123825"/>
                  <a:gd name="connsiteY4" fmla="*/ 38100 h 114300"/>
                  <a:gd name="connsiteX5" fmla="*/ 19050 w 123825"/>
                  <a:gd name="connsiteY5" fmla="*/ 38100 h 114300"/>
                  <a:gd name="connsiteX6" fmla="*/ 19050 w 123825"/>
                  <a:gd name="connsiteY6" fmla="*/ 19050 h 114300"/>
                  <a:gd name="connsiteX7" fmla="*/ 47625 w 123825"/>
                  <a:gd name="connsiteY7" fmla="*/ 19050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3825" h="114300">
                    <a:moveTo>
                      <a:pt x="0" y="0"/>
                    </a:moveTo>
                    <a:lnTo>
                      <a:pt x="0" y="114300"/>
                    </a:lnTo>
                    <a:lnTo>
                      <a:pt x="123825" y="114300"/>
                    </a:lnTo>
                    <a:lnTo>
                      <a:pt x="123825" y="0"/>
                    </a:lnTo>
                    <a:close/>
                    <a:moveTo>
                      <a:pt x="47625" y="38100"/>
                    </a:moveTo>
                    <a:lnTo>
                      <a:pt x="19050" y="38100"/>
                    </a:lnTo>
                    <a:lnTo>
                      <a:pt x="19050" y="19050"/>
                    </a:lnTo>
                    <a:lnTo>
                      <a:pt x="47625" y="19050"/>
                    </a:lnTo>
                    <a:close/>
                  </a:path>
                </a:pathLst>
              </a:custGeom>
              <a:grpFill/>
              <a:ln w="9525" cap="flat">
                <a:noFill/>
                <a:prstDash val="solid"/>
                <a:miter/>
              </a:ln>
            </p:spPr>
            <p:txBody>
              <a:bodyPr rtlCol="0" anchor="ctr"/>
              <a:lstStyle/>
              <a:p>
                <a:endParaRPr lang="en-IN"/>
              </a:p>
            </p:txBody>
          </p:sp>
          <p:sp>
            <p:nvSpPr>
              <p:cNvPr id="36" name="Freeform: Shape 35">
                <a:extLst>
                  <a:ext uri="{FF2B5EF4-FFF2-40B4-BE49-F238E27FC236}">
                    <a16:creationId xmlns:a16="http://schemas.microsoft.com/office/drawing/2014/main" id="{4BC0A851-4F76-6E05-2765-DFBE23C423D9}"/>
                  </a:ext>
                </a:extLst>
              </p:cNvPr>
              <p:cNvSpPr/>
              <p:nvPr/>
            </p:nvSpPr>
            <p:spPr>
              <a:xfrm>
                <a:off x="7199684" y="3543300"/>
                <a:ext cx="123825" cy="114300"/>
              </a:xfrm>
              <a:custGeom>
                <a:avLst/>
                <a:gdLst>
                  <a:gd name="connsiteX0" fmla="*/ 0 w 123825"/>
                  <a:gd name="connsiteY0" fmla="*/ 0 h 114300"/>
                  <a:gd name="connsiteX1" fmla="*/ 0 w 123825"/>
                  <a:gd name="connsiteY1" fmla="*/ 114300 h 114300"/>
                  <a:gd name="connsiteX2" fmla="*/ 123825 w 123825"/>
                  <a:gd name="connsiteY2" fmla="*/ 114300 h 114300"/>
                  <a:gd name="connsiteX3" fmla="*/ 123825 w 123825"/>
                  <a:gd name="connsiteY3" fmla="*/ 0 h 114300"/>
                  <a:gd name="connsiteX4" fmla="*/ 47625 w 123825"/>
                  <a:gd name="connsiteY4" fmla="*/ 38100 h 114300"/>
                  <a:gd name="connsiteX5" fmla="*/ 19050 w 123825"/>
                  <a:gd name="connsiteY5" fmla="*/ 38100 h 114300"/>
                  <a:gd name="connsiteX6" fmla="*/ 19050 w 123825"/>
                  <a:gd name="connsiteY6" fmla="*/ 19050 h 114300"/>
                  <a:gd name="connsiteX7" fmla="*/ 47625 w 123825"/>
                  <a:gd name="connsiteY7" fmla="*/ 19050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3825" h="114300">
                    <a:moveTo>
                      <a:pt x="0" y="0"/>
                    </a:moveTo>
                    <a:lnTo>
                      <a:pt x="0" y="114300"/>
                    </a:lnTo>
                    <a:lnTo>
                      <a:pt x="123825" y="114300"/>
                    </a:lnTo>
                    <a:lnTo>
                      <a:pt x="123825" y="0"/>
                    </a:lnTo>
                    <a:close/>
                    <a:moveTo>
                      <a:pt x="47625" y="38100"/>
                    </a:moveTo>
                    <a:lnTo>
                      <a:pt x="19050" y="38100"/>
                    </a:lnTo>
                    <a:lnTo>
                      <a:pt x="19050" y="19050"/>
                    </a:lnTo>
                    <a:lnTo>
                      <a:pt x="47625" y="19050"/>
                    </a:lnTo>
                    <a:close/>
                  </a:path>
                </a:pathLst>
              </a:custGeom>
              <a:grpFill/>
              <a:ln w="9525" cap="flat">
                <a:noFill/>
                <a:prstDash val="solid"/>
                <a:miter/>
              </a:ln>
            </p:spPr>
            <p:txBody>
              <a:bodyPr rtlCol="0" anchor="ctr"/>
              <a:lstStyle/>
              <a:p>
                <a:endParaRPr lang="en-IN"/>
              </a:p>
            </p:txBody>
          </p:sp>
          <p:sp>
            <p:nvSpPr>
              <p:cNvPr id="37" name="Freeform: Shape 36">
                <a:extLst>
                  <a:ext uri="{FF2B5EF4-FFF2-40B4-BE49-F238E27FC236}">
                    <a16:creationId xmlns:a16="http://schemas.microsoft.com/office/drawing/2014/main" id="{A944EF6C-04D0-8FEB-315A-84587D0B04C7}"/>
                  </a:ext>
                </a:extLst>
              </p:cNvPr>
              <p:cNvSpPr/>
              <p:nvPr/>
            </p:nvSpPr>
            <p:spPr>
              <a:xfrm>
                <a:off x="7056809" y="3676650"/>
                <a:ext cx="123825" cy="114300"/>
              </a:xfrm>
              <a:custGeom>
                <a:avLst/>
                <a:gdLst>
                  <a:gd name="connsiteX0" fmla="*/ 0 w 123825"/>
                  <a:gd name="connsiteY0" fmla="*/ 0 h 114300"/>
                  <a:gd name="connsiteX1" fmla="*/ 0 w 123825"/>
                  <a:gd name="connsiteY1" fmla="*/ 114300 h 114300"/>
                  <a:gd name="connsiteX2" fmla="*/ 123825 w 123825"/>
                  <a:gd name="connsiteY2" fmla="*/ 114300 h 114300"/>
                  <a:gd name="connsiteX3" fmla="*/ 123825 w 123825"/>
                  <a:gd name="connsiteY3" fmla="*/ 0 h 114300"/>
                  <a:gd name="connsiteX4" fmla="*/ 47625 w 123825"/>
                  <a:gd name="connsiteY4" fmla="*/ 38100 h 114300"/>
                  <a:gd name="connsiteX5" fmla="*/ 19050 w 123825"/>
                  <a:gd name="connsiteY5" fmla="*/ 38100 h 114300"/>
                  <a:gd name="connsiteX6" fmla="*/ 19050 w 123825"/>
                  <a:gd name="connsiteY6" fmla="*/ 19050 h 114300"/>
                  <a:gd name="connsiteX7" fmla="*/ 47625 w 123825"/>
                  <a:gd name="connsiteY7" fmla="*/ 19050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3825" h="114300">
                    <a:moveTo>
                      <a:pt x="0" y="0"/>
                    </a:moveTo>
                    <a:lnTo>
                      <a:pt x="0" y="114300"/>
                    </a:lnTo>
                    <a:lnTo>
                      <a:pt x="123825" y="114300"/>
                    </a:lnTo>
                    <a:lnTo>
                      <a:pt x="123825" y="0"/>
                    </a:lnTo>
                    <a:close/>
                    <a:moveTo>
                      <a:pt x="47625" y="38100"/>
                    </a:moveTo>
                    <a:lnTo>
                      <a:pt x="19050" y="38100"/>
                    </a:lnTo>
                    <a:lnTo>
                      <a:pt x="19050" y="19050"/>
                    </a:lnTo>
                    <a:lnTo>
                      <a:pt x="47625" y="19050"/>
                    </a:lnTo>
                    <a:close/>
                  </a:path>
                </a:pathLst>
              </a:custGeom>
              <a:grpFill/>
              <a:ln w="9525" cap="flat">
                <a:noFill/>
                <a:prstDash val="solid"/>
                <a:miter/>
              </a:ln>
            </p:spPr>
            <p:txBody>
              <a:bodyPr rtlCol="0" anchor="ctr"/>
              <a:lstStyle/>
              <a:p>
                <a:endParaRPr lang="en-IN"/>
              </a:p>
            </p:txBody>
          </p:sp>
          <p:sp>
            <p:nvSpPr>
              <p:cNvPr id="38" name="Freeform: Shape 37">
                <a:extLst>
                  <a:ext uri="{FF2B5EF4-FFF2-40B4-BE49-F238E27FC236}">
                    <a16:creationId xmlns:a16="http://schemas.microsoft.com/office/drawing/2014/main" id="{F29CC798-6909-B9BC-F221-6D471BD7B15A}"/>
                  </a:ext>
                </a:extLst>
              </p:cNvPr>
              <p:cNvSpPr/>
              <p:nvPr/>
            </p:nvSpPr>
            <p:spPr>
              <a:xfrm>
                <a:off x="6837734" y="3076575"/>
                <a:ext cx="723900" cy="714375"/>
              </a:xfrm>
              <a:custGeom>
                <a:avLst/>
                <a:gdLst>
                  <a:gd name="connsiteX0" fmla="*/ 723900 w 723900"/>
                  <a:gd name="connsiteY0" fmla="*/ 714375 h 714375"/>
                  <a:gd name="connsiteX1" fmla="*/ 723900 w 723900"/>
                  <a:gd name="connsiteY1" fmla="*/ 148495 h 714375"/>
                  <a:gd name="connsiteX2" fmla="*/ 361950 w 723900"/>
                  <a:gd name="connsiteY2" fmla="*/ 0 h 714375"/>
                  <a:gd name="connsiteX3" fmla="*/ 0 w 723900"/>
                  <a:gd name="connsiteY3" fmla="*/ 148495 h 714375"/>
                  <a:gd name="connsiteX4" fmla="*/ 0 w 723900"/>
                  <a:gd name="connsiteY4" fmla="*/ 714375 h 714375"/>
                  <a:gd name="connsiteX5" fmla="*/ 57150 w 723900"/>
                  <a:gd name="connsiteY5" fmla="*/ 714375 h 714375"/>
                  <a:gd name="connsiteX6" fmla="*/ 57150 w 723900"/>
                  <a:gd name="connsiteY6" fmla="*/ 238125 h 714375"/>
                  <a:gd name="connsiteX7" fmla="*/ 666750 w 723900"/>
                  <a:gd name="connsiteY7" fmla="*/ 238125 h 714375"/>
                  <a:gd name="connsiteX8" fmla="*/ 666750 w 723900"/>
                  <a:gd name="connsiteY8" fmla="*/ 714375 h 714375"/>
                  <a:gd name="connsiteX9" fmla="*/ 723900 w 723900"/>
                  <a:gd name="connsiteY9" fmla="*/ 714375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3900" h="714375">
                    <a:moveTo>
                      <a:pt x="723900" y="714375"/>
                    </a:moveTo>
                    <a:lnTo>
                      <a:pt x="723900" y="148495"/>
                    </a:lnTo>
                    <a:lnTo>
                      <a:pt x="361950" y="0"/>
                    </a:lnTo>
                    <a:lnTo>
                      <a:pt x="0" y="148495"/>
                    </a:lnTo>
                    <a:lnTo>
                      <a:pt x="0" y="714375"/>
                    </a:lnTo>
                    <a:lnTo>
                      <a:pt x="57150" y="714375"/>
                    </a:lnTo>
                    <a:lnTo>
                      <a:pt x="57150" y="238125"/>
                    </a:lnTo>
                    <a:lnTo>
                      <a:pt x="666750" y="238125"/>
                    </a:lnTo>
                    <a:lnTo>
                      <a:pt x="666750" y="714375"/>
                    </a:lnTo>
                    <a:lnTo>
                      <a:pt x="723900" y="714375"/>
                    </a:lnTo>
                    <a:close/>
                  </a:path>
                </a:pathLst>
              </a:custGeom>
              <a:grpFill/>
              <a:ln w="9525" cap="flat">
                <a:noFill/>
                <a:prstDash val="solid"/>
                <a:miter/>
              </a:ln>
            </p:spPr>
            <p:txBody>
              <a:bodyPr rtlCol="0" anchor="ctr"/>
              <a:lstStyle/>
              <a:p>
                <a:endParaRPr lang="en-IN"/>
              </a:p>
            </p:txBody>
          </p:sp>
        </p:grpSp>
        <p:cxnSp>
          <p:nvCxnSpPr>
            <p:cNvPr id="54" name="Straight Connector 53">
              <a:extLst>
                <a:ext uri="{FF2B5EF4-FFF2-40B4-BE49-F238E27FC236}">
                  <a16:creationId xmlns:a16="http://schemas.microsoft.com/office/drawing/2014/main" id="{0292D9F6-3E15-7626-F1DB-D3D53E9392B7}"/>
                </a:ext>
              </a:extLst>
            </p:cNvPr>
            <p:cNvCxnSpPr>
              <a:cxnSpLocks/>
            </p:cNvCxnSpPr>
            <p:nvPr/>
          </p:nvCxnSpPr>
          <p:spPr>
            <a:xfrm>
              <a:off x="6216858" y="2769704"/>
              <a:ext cx="0" cy="1298713"/>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grpSp>
      <p:grpSp>
        <p:nvGrpSpPr>
          <p:cNvPr id="2" name="Group 1">
            <a:extLst>
              <a:ext uri="{FF2B5EF4-FFF2-40B4-BE49-F238E27FC236}">
                <a16:creationId xmlns:a16="http://schemas.microsoft.com/office/drawing/2014/main" id="{A24A9975-EFC9-3526-40EF-102AC4C98E43}"/>
              </a:ext>
            </a:extLst>
          </p:cNvPr>
          <p:cNvGrpSpPr/>
          <p:nvPr/>
        </p:nvGrpSpPr>
        <p:grpSpPr>
          <a:xfrm>
            <a:off x="4278221" y="4559544"/>
            <a:ext cx="4686267" cy="1828005"/>
            <a:chOff x="4278221" y="4559544"/>
            <a:chExt cx="5901037" cy="1828005"/>
          </a:xfrm>
        </p:grpSpPr>
        <p:sp>
          <p:nvSpPr>
            <p:cNvPr id="21" name="Rectangle 20">
              <a:extLst>
                <a:ext uri="{FF2B5EF4-FFF2-40B4-BE49-F238E27FC236}">
                  <a16:creationId xmlns:a16="http://schemas.microsoft.com/office/drawing/2014/main" id="{DEEF98DC-599F-50BE-ECC3-329D6B08BE51}"/>
                </a:ext>
              </a:extLst>
            </p:cNvPr>
            <p:cNvSpPr/>
            <p:nvPr/>
          </p:nvSpPr>
          <p:spPr>
            <a:xfrm>
              <a:off x="4278221" y="4559544"/>
              <a:ext cx="5901037" cy="1828005"/>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4" name="TextBox 23">
              <a:extLst>
                <a:ext uri="{FF2B5EF4-FFF2-40B4-BE49-F238E27FC236}">
                  <a16:creationId xmlns:a16="http://schemas.microsoft.com/office/drawing/2014/main" id="{947E7CAF-C980-1957-365F-936EE802FFDC}"/>
                </a:ext>
              </a:extLst>
            </p:cNvPr>
            <p:cNvSpPr txBox="1"/>
            <p:nvPr/>
          </p:nvSpPr>
          <p:spPr>
            <a:xfrm>
              <a:off x="6510468" y="5273491"/>
              <a:ext cx="3096344" cy="400110"/>
            </a:xfrm>
            <a:prstGeom prst="rect">
              <a:avLst/>
            </a:prstGeom>
            <a:noFill/>
          </p:spPr>
          <p:txBody>
            <a:bodyPr wrap="square" rtlCol="0" anchor="ctr">
              <a:spAutoFit/>
            </a:bodyPr>
            <a:lstStyle/>
            <a:p>
              <a:r>
                <a:rPr lang="en-IN" sz="2000" b="1" dirty="0">
                  <a:solidFill>
                    <a:schemeClr val="accent4"/>
                  </a:solidFill>
                </a:rPr>
                <a:t>Lifetime Value</a:t>
              </a:r>
            </a:p>
          </p:txBody>
        </p:sp>
        <p:grpSp>
          <p:nvGrpSpPr>
            <p:cNvPr id="49" name="Group 48">
              <a:extLst>
                <a:ext uri="{FF2B5EF4-FFF2-40B4-BE49-F238E27FC236}">
                  <a16:creationId xmlns:a16="http://schemas.microsoft.com/office/drawing/2014/main" id="{314886A3-5578-5B74-AD89-B57B29D12B3D}"/>
                </a:ext>
              </a:extLst>
            </p:cNvPr>
            <p:cNvGrpSpPr/>
            <p:nvPr/>
          </p:nvGrpSpPr>
          <p:grpSpPr>
            <a:xfrm>
              <a:off x="4821441" y="5153505"/>
              <a:ext cx="838200" cy="640080"/>
              <a:chOff x="6708576" y="5063088"/>
              <a:chExt cx="838200" cy="640080"/>
            </a:xfrm>
            <a:solidFill>
              <a:schemeClr val="accent4"/>
            </a:solidFill>
          </p:grpSpPr>
          <p:sp>
            <p:nvSpPr>
              <p:cNvPr id="43" name="Freeform: Shape 42">
                <a:extLst>
                  <a:ext uri="{FF2B5EF4-FFF2-40B4-BE49-F238E27FC236}">
                    <a16:creationId xmlns:a16="http://schemas.microsoft.com/office/drawing/2014/main" id="{1AF0B196-5238-72D5-9BE4-36C170E3B302}"/>
                  </a:ext>
                </a:extLst>
              </p:cNvPr>
              <p:cNvSpPr/>
              <p:nvPr/>
            </p:nvSpPr>
            <p:spPr>
              <a:xfrm>
                <a:off x="6708576" y="5322168"/>
                <a:ext cx="838200" cy="381000"/>
              </a:xfrm>
              <a:custGeom>
                <a:avLst/>
                <a:gdLst>
                  <a:gd name="connsiteX0" fmla="*/ 781050 w 838200"/>
                  <a:gd name="connsiteY0" fmla="*/ 295275 h 381000"/>
                  <a:gd name="connsiteX1" fmla="*/ 752475 w 838200"/>
                  <a:gd name="connsiteY1" fmla="*/ 323850 h 381000"/>
                  <a:gd name="connsiteX2" fmla="*/ 95250 w 838200"/>
                  <a:gd name="connsiteY2" fmla="*/ 323850 h 381000"/>
                  <a:gd name="connsiteX3" fmla="*/ 57150 w 838200"/>
                  <a:gd name="connsiteY3" fmla="*/ 285750 h 381000"/>
                  <a:gd name="connsiteX4" fmla="*/ 57150 w 838200"/>
                  <a:gd name="connsiteY4" fmla="*/ 95250 h 381000"/>
                  <a:gd name="connsiteX5" fmla="*/ 95250 w 838200"/>
                  <a:gd name="connsiteY5" fmla="*/ 57150 h 381000"/>
                  <a:gd name="connsiteX6" fmla="*/ 752475 w 838200"/>
                  <a:gd name="connsiteY6" fmla="*/ 57150 h 381000"/>
                  <a:gd name="connsiteX7" fmla="*/ 781050 w 838200"/>
                  <a:gd name="connsiteY7" fmla="*/ 85725 h 381000"/>
                  <a:gd name="connsiteX8" fmla="*/ 781050 w 838200"/>
                  <a:gd name="connsiteY8" fmla="*/ 295275 h 381000"/>
                  <a:gd name="connsiteX9" fmla="*/ 0 w 838200"/>
                  <a:gd name="connsiteY9" fmla="*/ 0 h 381000"/>
                  <a:gd name="connsiteX10" fmla="*/ 0 w 838200"/>
                  <a:gd name="connsiteY10" fmla="*/ 381000 h 381000"/>
                  <a:gd name="connsiteX11" fmla="*/ 838200 w 838200"/>
                  <a:gd name="connsiteY11" fmla="*/ 381000 h 381000"/>
                  <a:gd name="connsiteX12" fmla="*/ 838200 w 838200"/>
                  <a:gd name="connsiteY12" fmla="*/ 0 h 381000"/>
                  <a:gd name="connsiteX13" fmla="*/ 0 w 838200"/>
                  <a:gd name="connsiteY13" fmla="*/ 0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38200" h="381000">
                    <a:moveTo>
                      <a:pt x="781050" y="295275"/>
                    </a:moveTo>
                    <a:lnTo>
                      <a:pt x="752475" y="323850"/>
                    </a:lnTo>
                    <a:lnTo>
                      <a:pt x="95250" y="323850"/>
                    </a:lnTo>
                    <a:lnTo>
                      <a:pt x="57150" y="285750"/>
                    </a:lnTo>
                    <a:lnTo>
                      <a:pt x="57150" y="95250"/>
                    </a:lnTo>
                    <a:lnTo>
                      <a:pt x="95250" y="57150"/>
                    </a:lnTo>
                    <a:lnTo>
                      <a:pt x="752475" y="57150"/>
                    </a:lnTo>
                    <a:lnTo>
                      <a:pt x="781050" y="85725"/>
                    </a:lnTo>
                    <a:lnTo>
                      <a:pt x="781050" y="295275"/>
                    </a:lnTo>
                    <a:close/>
                    <a:moveTo>
                      <a:pt x="0" y="0"/>
                    </a:moveTo>
                    <a:lnTo>
                      <a:pt x="0" y="381000"/>
                    </a:lnTo>
                    <a:lnTo>
                      <a:pt x="838200" y="381000"/>
                    </a:lnTo>
                    <a:lnTo>
                      <a:pt x="838200" y="0"/>
                    </a:lnTo>
                    <a:lnTo>
                      <a:pt x="0" y="0"/>
                    </a:lnTo>
                    <a:close/>
                  </a:path>
                </a:pathLst>
              </a:custGeom>
              <a:grpFill/>
              <a:ln w="9525" cap="flat">
                <a:noFill/>
                <a:prstDash val="solid"/>
                <a:miter/>
              </a:ln>
            </p:spPr>
            <p:txBody>
              <a:bodyPr rtlCol="0" anchor="ctr"/>
              <a:lstStyle/>
              <a:p>
                <a:endParaRPr lang="en-IN"/>
              </a:p>
            </p:txBody>
          </p:sp>
          <p:sp>
            <p:nvSpPr>
              <p:cNvPr id="44" name="Freeform: Shape 43">
                <a:extLst>
                  <a:ext uri="{FF2B5EF4-FFF2-40B4-BE49-F238E27FC236}">
                    <a16:creationId xmlns:a16="http://schemas.microsoft.com/office/drawing/2014/main" id="{6E14E00C-E42B-3C6B-C0BF-1876FA562AFD}"/>
                  </a:ext>
                </a:extLst>
              </p:cNvPr>
              <p:cNvSpPr/>
              <p:nvPr/>
            </p:nvSpPr>
            <p:spPr>
              <a:xfrm>
                <a:off x="7051476" y="5417418"/>
                <a:ext cx="152400" cy="190500"/>
              </a:xfrm>
              <a:custGeom>
                <a:avLst/>
                <a:gdLst>
                  <a:gd name="connsiteX0" fmla="*/ 152400 w 152400"/>
                  <a:gd name="connsiteY0" fmla="*/ 95250 h 190500"/>
                  <a:gd name="connsiteX1" fmla="*/ 76200 w 152400"/>
                  <a:gd name="connsiteY1" fmla="*/ 190500 h 190500"/>
                  <a:gd name="connsiteX2" fmla="*/ 0 w 152400"/>
                  <a:gd name="connsiteY2" fmla="*/ 95250 h 190500"/>
                  <a:gd name="connsiteX3" fmla="*/ 76200 w 152400"/>
                  <a:gd name="connsiteY3" fmla="*/ 0 h 190500"/>
                  <a:gd name="connsiteX4" fmla="*/ 152400 w 152400"/>
                  <a:gd name="connsiteY4" fmla="*/ 95250 h 190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190500">
                    <a:moveTo>
                      <a:pt x="152400" y="95250"/>
                    </a:moveTo>
                    <a:cubicBezTo>
                      <a:pt x="152400" y="147855"/>
                      <a:pt x="118284" y="190500"/>
                      <a:pt x="76200" y="190500"/>
                    </a:cubicBezTo>
                    <a:cubicBezTo>
                      <a:pt x="34116" y="190500"/>
                      <a:pt x="0" y="147855"/>
                      <a:pt x="0" y="95250"/>
                    </a:cubicBezTo>
                    <a:cubicBezTo>
                      <a:pt x="0" y="42645"/>
                      <a:pt x="34116" y="0"/>
                      <a:pt x="76200" y="0"/>
                    </a:cubicBezTo>
                    <a:cubicBezTo>
                      <a:pt x="118284" y="0"/>
                      <a:pt x="152400" y="42645"/>
                      <a:pt x="152400" y="95250"/>
                    </a:cubicBezTo>
                    <a:close/>
                  </a:path>
                </a:pathLst>
              </a:custGeom>
              <a:grpFill/>
              <a:ln w="9525" cap="flat">
                <a:noFill/>
                <a:prstDash val="solid"/>
                <a:miter/>
              </a:ln>
            </p:spPr>
            <p:txBody>
              <a:bodyPr rtlCol="0" anchor="ctr"/>
              <a:lstStyle/>
              <a:p>
                <a:endParaRPr lang="en-IN"/>
              </a:p>
            </p:txBody>
          </p:sp>
          <p:sp>
            <p:nvSpPr>
              <p:cNvPr id="45" name="Freeform: Shape 44">
                <a:extLst>
                  <a:ext uri="{FF2B5EF4-FFF2-40B4-BE49-F238E27FC236}">
                    <a16:creationId xmlns:a16="http://schemas.microsoft.com/office/drawing/2014/main" id="{9DAD2E5B-BACD-52E7-5A99-61859B921283}"/>
                  </a:ext>
                </a:extLst>
              </p:cNvPr>
              <p:cNvSpPr/>
              <p:nvPr/>
            </p:nvSpPr>
            <p:spPr>
              <a:xfrm>
                <a:off x="6860976" y="5484093"/>
                <a:ext cx="57150" cy="57150"/>
              </a:xfrm>
              <a:custGeom>
                <a:avLst/>
                <a:gdLst>
                  <a:gd name="connsiteX0" fmla="*/ 57150 w 57150"/>
                  <a:gd name="connsiteY0" fmla="*/ 28575 h 57150"/>
                  <a:gd name="connsiteX1" fmla="*/ 28575 w 57150"/>
                  <a:gd name="connsiteY1" fmla="*/ 57150 h 57150"/>
                  <a:gd name="connsiteX2" fmla="*/ 0 w 57150"/>
                  <a:gd name="connsiteY2" fmla="*/ 28575 h 57150"/>
                  <a:gd name="connsiteX3" fmla="*/ 28575 w 57150"/>
                  <a:gd name="connsiteY3" fmla="*/ 0 h 57150"/>
                  <a:gd name="connsiteX4" fmla="*/ 57150 w 57150"/>
                  <a:gd name="connsiteY4" fmla="*/ 28575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7150" y="28575"/>
                    </a:moveTo>
                    <a:cubicBezTo>
                      <a:pt x="57150" y="44357"/>
                      <a:pt x="44357" y="57150"/>
                      <a:pt x="28575" y="57150"/>
                    </a:cubicBezTo>
                    <a:cubicBezTo>
                      <a:pt x="12793" y="57150"/>
                      <a:pt x="0" y="44357"/>
                      <a:pt x="0" y="28575"/>
                    </a:cubicBezTo>
                    <a:cubicBezTo>
                      <a:pt x="0" y="12793"/>
                      <a:pt x="12793" y="0"/>
                      <a:pt x="28575" y="0"/>
                    </a:cubicBezTo>
                    <a:cubicBezTo>
                      <a:pt x="44357" y="0"/>
                      <a:pt x="57150" y="12793"/>
                      <a:pt x="57150" y="28575"/>
                    </a:cubicBezTo>
                    <a:close/>
                  </a:path>
                </a:pathLst>
              </a:custGeom>
              <a:grpFill/>
              <a:ln w="9525" cap="flat">
                <a:noFill/>
                <a:prstDash val="solid"/>
                <a:miter/>
              </a:ln>
            </p:spPr>
            <p:txBody>
              <a:bodyPr rtlCol="0" anchor="ctr"/>
              <a:lstStyle/>
              <a:p>
                <a:endParaRPr lang="en-IN"/>
              </a:p>
            </p:txBody>
          </p:sp>
          <p:sp>
            <p:nvSpPr>
              <p:cNvPr id="46" name="Freeform: Shape 45">
                <a:extLst>
                  <a:ext uri="{FF2B5EF4-FFF2-40B4-BE49-F238E27FC236}">
                    <a16:creationId xmlns:a16="http://schemas.microsoft.com/office/drawing/2014/main" id="{4B9FF8AD-49B6-8C8B-AB6F-BF7405B210FF}"/>
                  </a:ext>
                </a:extLst>
              </p:cNvPr>
              <p:cNvSpPr/>
              <p:nvPr/>
            </p:nvSpPr>
            <p:spPr>
              <a:xfrm>
                <a:off x="7337226" y="5484093"/>
                <a:ext cx="57150" cy="57150"/>
              </a:xfrm>
              <a:custGeom>
                <a:avLst/>
                <a:gdLst>
                  <a:gd name="connsiteX0" fmla="*/ 57150 w 57150"/>
                  <a:gd name="connsiteY0" fmla="*/ 28575 h 57150"/>
                  <a:gd name="connsiteX1" fmla="*/ 28575 w 57150"/>
                  <a:gd name="connsiteY1" fmla="*/ 57150 h 57150"/>
                  <a:gd name="connsiteX2" fmla="*/ 0 w 57150"/>
                  <a:gd name="connsiteY2" fmla="*/ 28575 h 57150"/>
                  <a:gd name="connsiteX3" fmla="*/ 28575 w 57150"/>
                  <a:gd name="connsiteY3" fmla="*/ 0 h 57150"/>
                  <a:gd name="connsiteX4" fmla="*/ 57150 w 57150"/>
                  <a:gd name="connsiteY4" fmla="*/ 28575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7150" y="28575"/>
                    </a:moveTo>
                    <a:cubicBezTo>
                      <a:pt x="57150" y="44357"/>
                      <a:pt x="44357" y="57150"/>
                      <a:pt x="28575" y="57150"/>
                    </a:cubicBezTo>
                    <a:cubicBezTo>
                      <a:pt x="12793" y="57150"/>
                      <a:pt x="0" y="44357"/>
                      <a:pt x="0" y="28575"/>
                    </a:cubicBezTo>
                    <a:cubicBezTo>
                      <a:pt x="0" y="12793"/>
                      <a:pt x="12793" y="0"/>
                      <a:pt x="28575" y="0"/>
                    </a:cubicBezTo>
                    <a:cubicBezTo>
                      <a:pt x="44357" y="0"/>
                      <a:pt x="57150" y="12793"/>
                      <a:pt x="57150" y="28575"/>
                    </a:cubicBezTo>
                    <a:close/>
                  </a:path>
                </a:pathLst>
              </a:custGeom>
              <a:grpFill/>
              <a:ln w="9525" cap="flat">
                <a:noFill/>
                <a:prstDash val="solid"/>
                <a:miter/>
              </a:ln>
            </p:spPr>
            <p:txBody>
              <a:bodyPr rtlCol="0" anchor="ctr"/>
              <a:lstStyle/>
              <a:p>
                <a:endParaRPr lang="en-IN"/>
              </a:p>
            </p:txBody>
          </p:sp>
          <p:sp>
            <p:nvSpPr>
              <p:cNvPr id="47" name="Freeform: Shape 46">
                <a:extLst>
                  <a:ext uri="{FF2B5EF4-FFF2-40B4-BE49-F238E27FC236}">
                    <a16:creationId xmlns:a16="http://schemas.microsoft.com/office/drawing/2014/main" id="{397FC6B2-A314-93E5-3D41-B3E5885A95CD}"/>
                  </a:ext>
                </a:extLst>
              </p:cNvPr>
              <p:cNvSpPr/>
              <p:nvPr/>
            </p:nvSpPr>
            <p:spPr>
              <a:xfrm>
                <a:off x="6817160" y="5063088"/>
                <a:ext cx="552450" cy="209549"/>
              </a:xfrm>
              <a:custGeom>
                <a:avLst/>
                <a:gdLst>
                  <a:gd name="connsiteX0" fmla="*/ 481013 w 552450"/>
                  <a:gd name="connsiteY0" fmla="*/ 75248 h 209549"/>
                  <a:gd name="connsiteX1" fmla="*/ 495300 w 552450"/>
                  <a:gd name="connsiteY1" fmla="*/ 111443 h 209549"/>
                  <a:gd name="connsiteX2" fmla="*/ 552450 w 552450"/>
                  <a:gd name="connsiteY2" fmla="*/ 100012 h 209549"/>
                  <a:gd name="connsiteX3" fmla="*/ 512445 w 552450"/>
                  <a:gd name="connsiteY3" fmla="*/ 0 h 209549"/>
                  <a:gd name="connsiteX4" fmla="*/ 0 w 552450"/>
                  <a:gd name="connsiteY4" fmla="*/ 209550 h 209549"/>
                  <a:gd name="connsiteX5" fmla="*/ 293370 w 552450"/>
                  <a:gd name="connsiteY5" fmla="*/ 151448 h 2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2450" h="209549">
                    <a:moveTo>
                      <a:pt x="481013" y="75248"/>
                    </a:moveTo>
                    <a:lnTo>
                      <a:pt x="495300" y="111443"/>
                    </a:lnTo>
                    <a:lnTo>
                      <a:pt x="552450" y="100012"/>
                    </a:lnTo>
                    <a:lnTo>
                      <a:pt x="512445" y="0"/>
                    </a:lnTo>
                    <a:lnTo>
                      <a:pt x="0" y="209550"/>
                    </a:lnTo>
                    <a:lnTo>
                      <a:pt x="293370" y="151448"/>
                    </a:lnTo>
                    <a:close/>
                  </a:path>
                </a:pathLst>
              </a:custGeom>
              <a:grpFill/>
              <a:ln w="9525" cap="flat">
                <a:noFill/>
                <a:prstDash val="solid"/>
                <a:miter/>
              </a:ln>
            </p:spPr>
            <p:txBody>
              <a:bodyPr rtlCol="0" anchor="ctr"/>
              <a:lstStyle/>
              <a:p>
                <a:endParaRPr lang="en-IN"/>
              </a:p>
            </p:txBody>
          </p:sp>
          <p:sp>
            <p:nvSpPr>
              <p:cNvPr id="48" name="Freeform: Shape 47">
                <a:extLst>
                  <a:ext uri="{FF2B5EF4-FFF2-40B4-BE49-F238E27FC236}">
                    <a16:creationId xmlns:a16="http://schemas.microsoft.com/office/drawing/2014/main" id="{2BA25DB2-2ABB-1589-F3A7-AC8261DAF784}"/>
                  </a:ext>
                </a:extLst>
              </p:cNvPr>
              <p:cNvSpPr/>
              <p:nvPr/>
            </p:nvSpPr>
            <p:spPr>
              <a:xfrm>
                <a:off x="6956226" y="5186912"/>
                <a:ext cx="507682" cy="97155"/>
              </a:xfrm>
              <a:custGeom>
                <a:avLst/>
                <a:gdLst>
                  <a:gd name="connsiteX0" fmla="*/ 292418 w 507682"/>
                  <a:gd name="connsiteY0" fmla="*/ 97155 h 97155"/>
                  <a:gd name="connsiteX1" fmla="*/ 442913 w 507682"/>
                  <a:gd name="connsiteY1" fmla="*/ 67628 h 97155"/>
                  <a:gd name="connsiteX2" fmla="*/ 449580 w 507682"/>
                  <a:gd name="connsiteY2" fmla="*/ 97155 h 97155"/>
                  <a:gd name="connsiteX3" fmla="*/ 507683 w 507682"/>
                  <a:gd name="connsiteY3" fmla="*/ 97155 h 97155"/>
                  <a:gd name="connsiteX4" fmla="*/ 488633 w 507682"/>
                  <a:gd name="connsiteY4" fmla="*/ 0 h 97155"/>
                  <a:gd name="connsiteX5" fmla="*/ 0 w 507682"/>
                  <a:gd name="connsiteY5" fmla="*/ 97155 h 97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7682" h="97155">
                    <a:moveTo>
                      <a:pt x="292418" y="97155"/>
                    </a:moveTo>
                    <a:lnTo>
                      <a:pt x="442913" y="67628"/>
                    </a:lnTo>
                    <a:lnTo>
                      <a:pt x="449580" y="97155"/>
                    </a:lnTo>
                    <a:lnTo>
                      <a:pt x="507683" y="97155"/>
                    </a:lnTo>
                    <a:lnTo>
                      <a:pt x="488633" y="0"/>
                    </a:lnTo>
                    <a:lnTo>
                      <a:pt x="0" y="97155"/>
                    </a:lnTo>
                    <a:close/>
                  </a:path>
                </a:pathLst>
              </a:custGeom>
              <a:grpFill/>
              <a:ln w="9525" cap="flat">
                <a:noFill/>
                <a:prstDash val="solid"/>
                <a:miter/>
              </a:ln>
            </p:spPr>
            <p:txBody>
              <a:bodyPr rtlCol="0" anchor="ctr"/>
              <a:lstStyle/>
              <a:p>
                <a:endParaRPr lang="en-IN"/>
              </a:p>
            </p:txBody>
          </p:sp>
        </p:grpSp>
        <p:cxnSp>
          <p:nvCxnSpPr>
            <p:cNvPr id="55" name="Straight Connector 54">
              <a:extLst>
                <a:ext uri="{FF2B5EF4-FFF2-40B4-BE49-F238E27FC236}">
                  <a16:creationId xmlns:a16="http://schemas.microsoft.com/office/drawing/2014/main" id="{185A273D-B27E-06E8-8B41-A74FC4ED756B}"/>
                </a:ext>
              </a:extLst>
            </p:cNvPr>
            <p:cNvCxnSpPr>
              <a:cxnSpLocks/>
            </p:cNvCxnSpPr>
            <p:nvPr/>
          </p:nvCxnSpPr>
          <p:spPr>
            <a:xfrm>
              <a:off x="6216858" y="4824190"/>
              <a:ext cx="0" cy="1298713"/>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442490756"/>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4C4594E2-18B6-2235-4482-0DD212AD3832}"/>
              </a:ext>
            </a:extLst>
          </p:cNvPr>
          <p:cNvSpPr>
            <a:spLocks noGrp="1"/>
          </p:cNvSpPr>
          <p:nvPr>
            <p:ph type="body" sz="quarter" idx="14"/>
          </p:nvPr>
        </p:nvSpPr>
        <p:spPr/>
        <p:txBody>
          <a:bodyPr/>
          <a:lstStyle/>
          <a:p>
            <a:r>
              <a:rPr lang="en-IN" sz="4000" dirty="0"/>
              <a:t>FOUNDING TEAM</a:t>
            </a:r>
          </a:p>
        </p:txBody>
      </p:sp>
      <p:sp>
        <p:nvSpPr>
          <p:cNvPr id="18" name="Text Placeholder 17">
            <a:extLst>
              <a:ext uri="{FF2B5EF4-FFF2-40B4-BE49-F238E27FC236}">
                <a16:creationId xmlns:a16="http://schemas.microsoft.com/office/drawing/2014/main" id="{88F4BA12-5AE8-89E8-26DD-353F4540EE71}"/>
              </a:ext>
            </a:extLst>
          </p:cNvPr>
          <p:cNvSpPr>
            <a:spLocks noGrp="1"/>
          </p:cNvSpPr>
          <p:nvPr>
            <p:ph type="body" sz="quarter" idx="15"/>
          </p:nvPr>
        </p:nvSpPr>
        <p:spPr/>
        <p:txBody>
          <a:bodyPr>
            <a:normAutofit fontScale="92500" lnSpcReduction="10000"/>
          </a:bodyPr>
          <a:lstStyle/>
          <a:p>
            <a:r>
              <a:rPr lang="en-US" dirty="0"/>
              <a:t>This is a sample text. Insert your desired text here. Insert your desired text here. This is a sample text. This is a sample text. This is a sample text. Insert your desired text here. </a:t>
            </a:r>
          </a:p>
        </p:txBody>
      </p:sp>
      <p:pic>
        <p:nvPicPr>
          <p:cNvPr id="30" name="Picture 29" descr="A black rectangle with a black background&#10;&#10;Description automatically generated with low confidence">
            <a:extLst>
              <a:ext uri="{FF2B5EF4-FFF2-40B4-BE49-F238E27FC236}">
                <a16:creationId xmlns:a16="http://schemas.microsoft.com/office/drawing/2014/main" id="{4C0AF369-834F-42AE-5A82-16E658A1A0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5615" y="2276872"/>
            <a:ext cx="1371719" cy="1530229"/>
          </a:xfrm>
          <a:prstGeom prst="rect">
            <a:avLst/>
          </a:prstGeom>
        </p:spPr>
      </p:pic>
      <p:pic>
        <p:nvPicPr>
          <p:cNvPr id="40" name="Picture 39" descr="A black rectangle with a black background&#10;&#10;Description automatically generated with low confidence">
            <a:extLst>
              <a:ext uri="{FF2B5EF4-FFF2-40B4-BE49-F238E27FC236}">
                <a16:creationId xmlns:a16="http://schemas.microsoft.com/office/drawing/2014/main" id="{A9499B93-BA9F-4FDA-E823-E86218C6471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91543" y="2276872"/>
            <a:ext cx="1371719" cy="1475360"/>
          </a:xfrm>
          <a:prstGeom prst="rect">
            <a:avLst/>
          </a:prstGeom>
        </p:spPr>
      </p:pic>
      <p:pic>
        <p:nvPicPr>
          <p:cNvPr id="41" name="Picture 40">
            <a:extLst>
              <a:ext uri="{FF2B5EF4-FFF2-40B4-BE49-F238E27FC236}">
                <a16:creationId xmlns:a16="http://schemas.microsoft.com/office/drawing/2014/main" id="{80808B78-3108-1DED-E370-5A4225E9BC7A}"/>
              </a:ext>
            </a:extLst>
          </p:cNvPr>
          <p:cNvPicPr>
            <a:picLocks noChangeAspect="1"/>
          </p:cNvPicPr>
          <p:nvPr/>
        </p:nvPicPr>
        <p:blipFill>
          <a:blip r:embed="rId3"/>
          <a:stretch>
            <a:fillRect/>
          </a:stretch>
        </p:blipFill>
        <p:spPr>
          <a:xfrm>
            <a:off x="4676964" y="2276872"/>
            <a:ext cx="1371719" cy="1530229"/>
          </a:xfrm>
          <a:prstGeom prst="rect">
            <a:avLst/>
          </a:prstGeom>
        </p:spPr>
      </p:pic>
      <p:pic>
        <p:nvPicPr>
          <p:cNvPr id="46" name="Picture 45">
            <a:extLst>
              <a:ext uri="{FF2B5EF4-FFF2-40B4-BE49-F238E27FC236}">
                <a16:creationId xmlns:a16="http://schemas.microsoft.com/office/drawing/2014/main" id="{E9D0B064-897F-F521-9ADB-28215207D170}"/>
              </a:ext>
            </a:extLst>
          </p:cNvPr>
          <p:cNvPicPr>
            <a:picLocks noChangeAspect="1"/>
          </p:cNvPicPr>
          <p:nvPr/>
        </p:nvPicPr>
        <p:blipFill>
          <a:blip r:embed="rId4"/>
          <a:stretch>
            <a:fillRect/>
          </a:stretch>
        </p:blipFill>
        <p:spPr>
          <a:xfrm>
            <a:off x="6459417" y="2276872"/>
            <a:ext cx="1371719" cy="1475360"/>
          </a:xfrm>
          <a:prstGeom prst="rect">
            <a:avLst/>
          </a:prstGeom>
        </p:spPr>
      </p:pic>
      <p:sp>
        <p:nvSpPr>
          <p:cNvPr id="48" name="TextBox 47">
            <a:extLst>
              <a:ext uri="{FF2B5EF4-FFF2-40B4-BE49-F238E27FC236}">
                <a16:creationId xmlns:a16="http://schemas.microsoft.com/office/drawing/2014/main" id="{529A880C-9F51-3F90-C242-79CCA27B401A}"/>
              </a:ext>
            </a:extLst>
          </p:cNvPr>
          <p:cNvSpPr txBox="1"/>
          <p:nvPr/>
        </p:nvSpPr>
        <p:spPr>
          <a:xfrm>
            <a:off x="1387739" y="3947722"/>
            <a:ext cx="827471" cy="615553"/>
          </a:xfrm>
          <a:prstGeom prst="rect">
            <a:avLst/>
          </a:prstGeom>
          <a:solidFill>
            <a:schemeClr val="tx1">
              <a:lumMod val="75000"/>
              <a:lumOff val="25000"/>
            </a:schemeClr>
          </a:solidFill>
        </p:spPr>
        <p:txBody>
          <a:bodyPr wrap="none" rtlCol="0">
            <a:spAutoFit/>
          </a:bodyPr>
          <a:lstStyle/>
          <a:p>
            <a:pPr algn="ctr"/>
            <a:r>
              <a:rPr lang="en-US" sz="1800" b="1" dirty="0">
                <a:solidFill>
                  <a:schemeClr val="bg1">
                    <a:lumMod val="75000"/>
                  </a:schemeClr>
                </a:solidFill>
              </a:rPr>
              <a:t>Name</a:t>
            </a:r>
          </a:p>
          <a:p>
            <a:pPr algn="ctr"/>
            <a:r>
              <a:rPr lang="en-US" sz="1600" dirty="0">
                <a:solidFill>
                  <a:schemeClr val="bg1">
                    <a:lumMod val="75000"/>
                  </a:schemeClr>
                </a:solidFill>
              </a:rPr>
              <a:t>Title</a:t>
            </a:r>
          </a:p>
        </p:txBody>
      </p:sp>
      <p:sp>
        <p:nvSpPr>
          <p:cNvPr id="50" name="TextBox 49">
            <a:extLst>
              <a:ext uri="{FF2B5EF4-FFF2-40B4-BE49-F238E27FC236}">
                <a16:creationId xmlns:a16="http://schemas.microsoft.com/office/drawing/2014/main" id="{1B9C0464-B725-63DA-5D61-EAD0D7BFFC0D}"/>
              </a:ext>
            </a:extLst>
          </p:cNvPr>
          <p:cNvSpPr txBox="1"/>
          <p:nvPr/>
        </p:nvSpPr>
        <p:spPr>
          <a:xfrm>
            <a:off x="3263667" y="3947722"/>
            <a:ext cx="827471" cy="615553"/>
          </a:xfrm>
          <a:prstGeom prst="rect">
            <a:avLst/>
          </a:prstGeom>
          <a:solidFill>
            <a:schemeClr val="tx1">
              <a:lumMod val="75000"/>
              <a:lumOff val="25000"/>
            </a:schemeClr>
          </a:solidFill>
        </p:spPr>
        <p:txBody>
          <a:bodyPr wrap="none" rtlCol="0">
            <a:spAutoFit/>
          </a:bodyPr>
          <a:lstStyle/>
          <a:p>
            <a:pPr algn="ctr"/>
            <a:r>
              <a:rPr lang="en-US" sz="1800" b="1" dirty="0">
                <a:solidFill>
                  <a:schemeClr val="bg1">
                    <a:lumMod val="75000"/>
                  </a:schemeClr>
                </a:solidFill>
              </a:rPr>
              <a:t>Name</a:t>
            </a:r>
          </a:p>
          <a:p>
            <a:pPr algn="ctr"/>
            <a:r>
              <a:rPr lang="en-US" sz="1600" dirty="0">
                <a:solidFill>
                  <a:schemeClr val="bg1">
                    <a:lumMod val="75000"/>
                  </a:schemeClr>
                </a:solidFill>
              </a:rPr>
              <a:t>Title</a:t>
            </a:r>
          </a:p>
        </p:txBody>
      </p:sp>
      <p:sp>
        <p:nvSpPr>
          <p:cNvPr id="52" name="TextBox 51">
            <a:extLst>
              <a:ext uri="{FF2B5EF4-FFF2-40B4-BE49-F238E27FC236}">
                <a16:creationId xmlns:a16="http://schemas.microsoft.com/office/drawing/2014/main" id="{29FDF1EB-CBFF-81CF-B9DA-0BC436D252E0}"/>
              </a:ext>
            </a:extLst>
          </p:cNvPr>
          <p:cNvSpPr txBox="1"/>
          <p:nvPr/>
        </p:nvSpPr>
        <p:spPr>
          <a:xfrm>
            <a:off x="4949088" y="3947722"/>
            <a:ext cx="827471" cy="615553"/>
          </a:xfrm>
          <a:prstGeom prst="rect">
            <a:avLst/>
          </a:prstGeom>
          <a:solidFill>
            <a:schemeClr val="tx1">
              <a:lumMod val="75000"/>
              <a:lumOff val="25000"/>
            </a:schemeClr>
          </a:solidFill>
        </p:spPr>
        <p:txBody>
          <a:bodyPr wrap="none" rtlCol="0">
            <a:spAutoFit/>
          </a:bodyPr>
          <a:lstStyle/>
          <a:p>
            <a:pPr algn="ctr"/>
            <a:r>
              <a:rPr lang="en-US" sz="1800" b="1" dirty="0">
                <a:solidFill>
                  <a:schemeClr val="bg1">
                    <a:lumMod val="75000"/>
                  </a:schemeClr>
                </a:solidFill>
              </a:rPr>
              <a:t>Name</a:t>
            </a:r>
          </a:p>
          <a:p>
            <a:pPr algn="ctr"/>
            <a:r>
              <a:rPr lang="en-US" sz="1600" dirty="0">
                <a:solidFill>
                  <a:schemeClr val="bg1">
                    <a:lumMod val="75000"/>
                  </a:schemeClr>
                </a:solidFill>
              </a:rPr>
              <a:t>Title</a:t>
            </a:r>
          </a:p>
        </p:txBody>
      </p:sp>
      <p:sp>
        <p:nvSpPr>
          <p:cNvPr id="53" name="TextBox 52">
            <a:extLst>
              <a:ext uri="{FF2B5EF4-FFF2-40B4-BE49-F238E27FC236}">
                <a16:creationId xmlns:a16="http://schemas.microsoft.com/office/drawing/2014/main" id="{C1F865C2-E190-B2F5-FA25-DA8269D35FB6}"/>
              </a:ext>
            </a:extLst>
          </p:cNvPr>
          <p:cNvSpPr txBox="1"/>
          <p:nvPr/>
        </p:nvSpPr>
        <p:spPr>
          <a:xfrm>
            <a:off x="6731541" y="3947722"/>
            <a:ext cx="827471" cy="615553"/>
          </a:xfrm>
          <a:prstGeom prst="rect">
            <a:avLst/>
          </a:prstGeom>
          <a:solidFill>
            <a:schemeClr val="tx1">
              <a:lumMod val="75000"/>
              <a:lumOff val="25000"/>
            </a:schemeClr>
          </a:solidFill>
        </p:spPr>
        <p:txBody>
          <a:bodyPr wrap="none" rtlCol="0">
            <a:spAutoFit/>
          </a:bodyPr>
          <a:lstStyle/>
          <a:p>
            <a:pPr algn="ctr"/>
            <a:r>
              <a:rPr lang="en-US" sz="1800" b="1" dirty="0">
                <a:solidFill>
                  <a:schemeClr val="bg1">
                    <a:lumMod val="75000"/>
                  </a:schemeClr>
                </a:solidFill>
              </a:rPr>
              <a:t>Name</a:t>
            </a:r>
          </a:p>
          <a:p>
            <a:pPr algn="ctr"/>
            <a:r>
              <a:rPr lang="en-US" sz="1600" dirty="0">
                <a:solidFill>
                  <a:schemeClr val="bg1">
                    <a:lumMod val="75000"/>
                  </a:schemeClr>
                </a:solidFill>
              </a:rPr>
              <a:t>Title</a:t>
            </a:r>
          </a:p>
        </p:txBody>
      </p:sp>
      <p:sp>
        <p:nvSpPr>
          <p:cNvPr id="54" name="TextBox 53">
            <a:extLst>
              <a:ext uri="{FF2B5EF4-FFF2-40B4-BE49-F238E27FC236}">
                <a16:creationId xmlns:a16="http://schemas.microsoft.com/office/drawing/2014/main" id="{A9410894-3967-BE71-D942-776864389396}"/>
              </a:ext>
            </a:extLst>
          </p:cNvPr>
          <p:cNvSpPr txBox="1"/>
          <p:nvPr/>
        </p:nvSpPr>
        <p:spPr>
          <a:xfrm>
            <a:off x="906876" y="4738067"/>
            <a:ext cx="1789196" cy="1015663"/>
          </a:xfrm>
          <a:prstGeom prst="rect">
            <a:avLst/>
          </a:prstGeom>
          <a:noFill/>
        </p:spPr>
        <p:txBody>
          <a:bodyPr wrap="square" rtlCol="0">
            <a:spAutoFit/>
          </a:bodyPr>
          <a:lstStyle/>
          <a:p>
            <a:pPr algn="ctr"/>
            <a:r>
              <a:rPr lang="en-US" sz="1000" b="0" i="0" dirty="0">
                <a:solidFill>
                  <a:srgbClr val="000000"/>
                </a:solidFill>
                <a:effectLst/>
                <a:latin typeface="Open Sans" panose="020B0606030504020204" pitchFamily="34" charset="0"/>
              </a:rPr>
              <a:t>Lorem ipsum dolor sit </a:t>
            </a:r>
            <a:r>
              <a:rPr lang="en-US" sz="1000" b="0" i="0" dirty="0" err="1">
                <a:solidFill>
                  <a:srgbClr val="000000"/>
                </a:solidFill>
                <a:effectLst/>
                <a:latin typeface="Open Sans" panose="020B0606030504020204" pitchFamily="34" charset="0"/>
              </a:rPr>
              <a:t>amet</a:t>
            </a:r>
            <a:r>
              <a:rPr lang="en-US" sz="1000" b="0" i="0" dirty="0">
                <a:solidFill>
                  <a:srgbClr val="000000"/>
                </a:solidFill>
                <a:effectLst/>
                <a:latin typeface="Open Sans" panose="020B0606030504020204" pitchFamily="34" charset="0"/>
              </a:rPr>
              <a:t>, </a:t>
            </a:r>
            <a:r>
              <a:rPr lang="en-US" sz="1000" b="0" i="0" dirty="0" err="1">
                <a:solidFill>
                  <a:srgbClr val="000000"/>
                </a:solidFill>
                <a:effectLst/>
                <a:latin typeface="Open Sans" panose="020B0606030504020204" pitchFamily="34" charset="0"/>
              </a:rPr>
              <a:t>consectetur</a:t>
            </a:r>
            <a:r>
              <a:rPr lang="en-US" sz="1000" b="0" i="0" dirty="0">
                <a:solidFill>
                  <a:srgbClr val="000000"/>
                </a:solidFill>
                <a:effectLst/>
                <a:latin typeface="Open Sans" panose="020B0606030504020204" pitchFamily="34" charset="0"/>
              </a:rPr>
              <a:t> </a:t>
            </a:r>
            <a:r>
              <a:rPr lang="en-US" sz="1000" b="0" i="0" dirty="0" err="1">
                <a:solidFill>
                  <a:srgbClr val="000000"/>
                </a:solidFill>
                <a:effectLst/>
                <a:latin typeface="Open Sans" panose="020B0606030504020204" pitchFamily="34" charset="0"/>
              </a:rPr>
              <a:t>adipiscing</a:t>
            </a:r>
            <a:r>
              <a:rPr lang="en-US" sz="1000" b="0" i="0" dirty="0">
                <a:solidFill>
                  <a:srgbClr val="000000"/>
                </a:solidFill>
                <a:effectLst/>
                <a:latin typeface="Open Sans" panose="020B0606030504020204" pitchFamily="34" charset="0"/>
              </a:rPr>
              <a:t> </a:t>
            </a:r>
            <a:r>
              <a:rPr lang="en-US" sz="1000" b="0" i="0" dirty="0" err="1">
                <a:solidFill>
                  <a:srgbClr val="000000"/>
                </a:solidFill>
                <a:effectLst/>
                <a:latin typeface="Open Sans" panose="020B0606030504020204" pitchFamily="34" charset="0"/>
              </a:rPr>
              <a:t>elit</a:t>
            </a:r>
            <a:r>
              <a:rPr lang="en-US" sz="1000" b="0" i="0" dirty="0">
                <a:solidFill>
                  <a:srgbClr val="000000"/>
                </a:solidFill>
                <a:effectLst/>
                <a:latin typeface="Open Sans" panose="020B0606030504020204" pitchFamily="34" charset="0"/>
              </a:rPr>
              <a:t>, sed do </a:t>
            </a:r>
            <a:r>
              <a:rPr lang="en-US" sz="1000" b="0" i="0" dirty="0" err="1">
                <a:solidFill>
                  <a:srgbClr val="000000"/>
                </a:solidFill>
                <a:effectLst/>
                <a:latin typeface="Open Sans" panose="020B0606030504020204" pitchFamily="34" charset="0"/>
              </a:rPr>
              <a:t>eiusmod</a:t>
            </a:r>
            <a:r>
              <a:rPr lang="en-US" sz="1000" b="0" i="0" dirty="0">
                <a:solidFill>
                  <a:srgbClr val="000000"/>
                </a:solidFill>
                <a:effectLst/>
                <a:latin typeface="Open Sans" panose="020B0606030504020204" pitchFamily="34" charset="0"/>
              </a:rPr>
              <a:t> </a:t>
            </a:r>
            <a:r>
              <a:rPr lang="en-US" sz="1000" b="0" i="0" dirty="0" err="1">
                <a:solidFill>
                  <a:srgbClr val="000000"/>
                </a:solidFill>
                <a:effectLst/>
                <a:latin typeface="Open Sans" panose="020B0606030504020204" pitchFamily="34" charset="0"/>
              </a:rPr>
              <a:t>tempor</a:t>
            </a:r>
            <a:r>
              <a:rPr lang="en-US" sz="1000" b="0" i="0" dirty="0">
                <a:solidFill>
                  <a:srgbClr val="000000"/>
                </a:solidFill>
                <a:effectLst/>
                <a:latin typeface="Open Sans" panose="020B0606030504020204" pitchFamily="34" charset="0"/>
              </a:rPr>
              <a:t> </a:t>
            </a:r>
            <a:r>
              <a:rPr lang="en-US" sz="1000" b="0" i="0" dirty="0" err="1">
                <a:solidFill>
                  <a:srgbClr val="000000"/>
                </a:solidFill>
                <a:effectLst/>
                <a:latin typeface="Open Sans" panose="020B0606030504020204" pitchFamily="34" charset="0"/>
              </a:rPr>
              <a:t>incididunt</a:t>
            </a:r>
            <a:r>
              <a:rPr lang="en-US" sz="1000" b="0" i="0" dirty="0">
                <a:solidFill>
                  <a:srgbClr val="000000"/>
                </a:solidFill>
                <a:effectLst/>
                <a:latin typeface="Open Sans" panose="020B0606030504020204" pitchFamily="34" charset="0"/>
              </a:rPr>
              <a:t> </a:t>
            </a:r>
            <a:r>
              <a:rPr lang="en-US" sz="1000" b="0" i="0" dirty="0" err="1">
                <a:solidFill>
                  <a:srgbClr val="000000"/>
                </a:solidFill>
                <a:effectLst/>
                <a:latin typeface="Open Sans" panose="020B0606030504020204" pitchFamily="34" charset="0"/>
              </a:rPr>
              <a:t>ut</a:t>
            </a:r>
            <a:r>
              <a:rPr lang="en-US" sz="1000" b="0" i="0" dirty="0">
                <a:solidFill>
                  <a:srgbClr val="000000"/>
                </a:solidFill>
                <a:effectLst/>
                <a:latin typeface="Open Sans" panose="020B0606030504020204" pitchFamily="34" charset="0"/>
              </a:rPr>
              <a:t> labore et dolore magna </a:t>
            </a:r>
            <a:r>
              <a:rPr lang="en-US" sz="1000" b="0" i="0" dirty="0" err="1">
                <a:solidFill>
                  <a:srgbClr val="000000"/>
                </a:solidFill>
                <a:effectLst/>
                <a:latin typeface="Open Sans" panose="020B0606030504020204" pitchFamily="34" charset="0"/>
              </a:rPr>
              <a:t>aliqua</a:t>
            </a:r>
            <a:endParaRPr lang="en-US" sz="1000" dirty="0"/>
          </a:p>
        </p:txBody>
      </p:sp>
      <p:sp>
        <p:nvSpPr>
          <p:cNvPr id="55" name="TextBox 54">
            <a:extLst>
              <a:ext uri="{FF2B5EF4-FFF2-40B4-BE49-F238E27FC236}">
                <a16:creationId xmlns:a16="http://schemas.microsoft.com/office/drawing/2014/main" id="{A23E27E2-2B19-5C59-5D06-C7A656EBB4EB}"/>
              </a:ext>
            </a:extLst>
          </p:cNvPr>
          <p:cNvSpPr txBox="1"/>
          <p:nvPr/>
        </p:nvSpPr>
        <p:spPr>
          <a:xfrm>
            <a:off x="2782804" y="4758158"/>
            <a:ext cx="1789196" cy="1015663"/>
          </a:xfrm>
          <a:prstGeom prst="rect">
            <a:avLst/>
          </a:prstGeom>
          <a:noFill/>
        </p:spPr>
        <p:txBody>
          <a:bodyPr wrap="square" rtlCol="0">
            <a:spAutoFit/>
          </a:bodyPr>
          <a:lstStyle/>
          <a:p>
            <a:pPr algn="ctr"/>
            <a:r>
              <a:rPr lang="en-US" sz="1000" b="0" i="0" dirty="0">
                <a:solidFill>
                  <a:srgbClr val="000000"/>
                </a:solidFill>
                <a:effectLst/>
                <a:latin typeface="Open Sans" panose="020B0606030504020204" pitchFamily="34" charset="0"/>
              </a:rPr>
              <a:t>Lorem ipsum dolor sit </a:t>
            </a:r>
            <a:r>
              <a:rPr lang="en-US" sz="1000" b="0" i="0" dirty="0" err="1">
                <a:solidFill>
                  <a:srgbClr val="000000"/>
                </a:solidFill>
                <a:effectLst/>
                <a:latin typeface="Open Sans" panose="020B0606030504020204" pitchFamily="34" charset="0"/>
              </a:rPr>
              <a:t>amet</a:t>
            </a:r>
            <a:r>
              <a:rPr lang="en-US" sz="1000" b="0" i="0" dirty="0">
                <a:solidFill>
                  <a:srgbClr val="000000"/>
                </a:solidFill>
                <a:effectLst/>
                <a:latin typeface="Open Sans" panose="020B0606030504020204" pitchFamily="34" charset="0"/>
              </a:rPr>
              <a:t>, </a:t>
            </a:r>
            <a:r>
              <a:rPr lang="en-US" sz="1000" b="0" i="0" dirty="0" err="1">
                <a:solidFill>
                  <a:srgbClr val="000000"/>
                </a:solidFill>
                <a:effectLst/>
                <a:latin typeface="Open Sans" panose="020B0606030504020204" pitchFamily="34" charset="0"/>
              </a:rPr>
              <a:t>consectetur</a:t>
            </a:r>
            <a:r>
              <a:rPr lang="en-US" sz="1000" b="0" i="0" dirty="0">
                <a:solidFill>
                  <a:srgbClr val="000000"/>
                </a:solidFill>
                <a:effectLst/>
                <a:latin typeface="Open Sans" panose="020B0606030504020204" pitchFamily="34" charset="0"/>
              </a:rPr>
              <a:t> </a:t>
            </a:r>
            <a:r>
              <a:rPr lang="en-US" sz="1000" b="0" i="0" dirty="0" err="1">
                <a:solidFill>
                  <a:srgbClr val="000000"/>
                </a:solidFill>
                <a:effectLst/>
                <a:latin typeface="Open Sans" panose="020B0606030504020204" pitchFamily="34" charset="0"/>
              </a:rPr>
              <a:t>adipiscing</a:t>
            </a:r>
            <a:r>
              <a:rPr lang="en-US" sz="1000" b="0" i="0" dirty="0">
                <a:solidFill>
                  <a:srgbClr val="000000"/>
                </a:solidFill>
                <a:effectLst/>
                <a:latin typeface="Open Sans" panose="020B0606030504020204" pitchFamily="34" charset="0"/>
              </a:rPr>
              <a:t> </a:t>
            </a:r>
            <a:r>
              <a:rPr lang="en-US" sz="1000" b="0" i="0" dirty="0" err="1">
                <a:solidFill>
                  <a:srgbClr val="000000"/>
                </a:solidFill>
                <a:effectLst/>
                <a:latin typeface="Open Sans" panose="020B0606030504020204" pitchFamily="34" charset="0"/>
              </a:rPr>
              <a:t>elit</a:t>
            </a:r>
            <a:r>
              <a:rPr lang="en-US" sz="1000" b="0" i="0" dirty="0">
                <a:solidFill>
                  <a:srgbClr val="000000"/>
                </a:solidFill>
                <a:effectLst/>
                <a:latin typeface="Open Sans" panose="020B0606030504020204" pitchFamily="34" charset="0"/>
              </a:rPr>
              <a:t>, sed do </a:t>
            </a:r>
            <a:r>
              <a:rPr lang="en-US" sz="1000" b="0" i="0" dirty="0" err="1">
                <a:solidFill>
                  <a:srgbClr val="000000"/>
                </a:solidFill>
                <a:effectLst/>
                <a:latin typeface="Open Sans" panose="020B0606030504020204" pitchFamily="34" charset="0"/>
              </a:rPr>
              <a:t>eiusmod</a:t>
            </a:r>
            <a:r>
              <a:rPr lang="en-US" sz="1000" b="0" i="0" dirty="0">
                <a:solidFill>
                  <a:srgbClr val="000000"/>
                </a:solidFill>
                <a:effectLst/>
                <a:latin typeface="Open Sans" panose="020B0606030504020204" pitchFamily="34" charset="0"/>
              </a:rPr>
              <a:t> </a:t>
            </a:r>
            <a:r>
              <a:rPr lang="en-US" sz="1000" b="0" i="0" dirty="0" err="1">
                <a:solidFill>
                  <a:srgbClr val="000000"/>
                </a:solidFill>
                <a:effectLst/>
                <a:latin typeface="Open Sans" panose="020B0606030504020204" pitchFamily="34" charset="0"/>
              </a:rPr>
              <a:t>tempor</a:t>
            </a:r>
            <a:r>
              <a:rPr lang="en-US" sz="1000" b="0" i="0" dirty="0">
                <a:solidFill>
                  <a:srgbClr val="000000"/>
                </a:solidFill>
                <a:effectLst/>
                <a:latin typeface="Open Sans" panose="020B0606030504020204" pitchFamily="34" charset="0"/>
              </a:rPr>
              <a:t> </a:t>
            </a:r>
            <a:r>
              <a:rPr lang="en-US" sz="1000" b="0" i="0" dirty="0" err="1">
                <a:solidFill>
                  <a:srgbClr val="000000"/>
                </a:solidFill>
                <a:effectLst/>
                <a:latin typeface="Open Sans" panose="020B0606030504020204" pitchFamily="34" charset="0"/>
              </a:rPr>
              <a:t>incididunt</a:t>
            </a:r>
            <a:r>
              <a:rPr lang="en-US" sz="1000" b="0" i="0" dirty="0">
                <a:solidFill>
                  <a:srgbClr val="000000"/>
                </a:solidFill>
                <a:effectLst/>
                <a:latin typeface="Open Sans" panose="020B0606030504020204" pitchFamily="34" charset="0"/>
              </a:rPr>
              <a:t> </a:t>
            </a:r>
            <a:r>
              <a:rPr lang="en-US" sz="1000" b="0" i="0" dirty="0" err="1">
                <a:solidFill>
                  <a:srgbClr val="000000"/>
                </a:solidFill>
                <a:effectLst/>
                <a:latin typeface="Open Sans" panose="020B0606030504020204" pitchFamily="34" charset="0"/>
              </a:rPr>
              <a:t>ut</a:t>
            </a:r>
            <a:r>
              <a:rPr lang="en-US" sz="1000" b="0" i="0" dirty="0">
                <a:solidFill>
                  <a:srgbClr val="000000"/>
                </a:solidFill>
                <a:effectLst/>
                <a:latin typeface="Open Sans" panose="020B0606030504020204" pitchFamily="34" charset="0"/>
              </a:rPr>
              <a:t> labore et dolore magna </a:t>
            </a:r>
            <a:r>
              <a:rPr lang="en-US" sz="1000" b="0" i="0" dirty="0" err="1">
                <a:solidFill>
                  <a:srgbClr val="000000"/>
                </a:solidFill>
                <a:effectLst/>
                <a:latin typeface="Open Sans" panose="020B0606030504020204" pitchFamily="34" charset="0"/>
              </a:rPr>
              <a:t>aliqua</a:t>
            </a:r>
            <a:endParaRPr lang="en-US" sz="1000" dirty="0"/>
          </a:p>
        </p:txBody>
      </p:sp>
      <p:sp>
        <p:nvSpPr>
          <p:cNvPr id="56" name="TextBox 55">
            <a:extLst>
              <a:ext uri="{FF2B5EF4-FFF2-40B4-BE49-F238E27FC236}">
                <a16:creationId xmlns:a16="http://schemas.microsoft.com/office/drawing/2014/main" id="{825BB023-BE2F-6793-436E-386F10365902}"/>
              </a:ext>
            </a:extLst>
          </p:cNvPr>
          <p:cNvSpPr txBox="1"/>
          <p:nvPr/>
        </p:nvSpPr>
        <p:spPr>
          <a:xfrm>
            <a:off x="4468225" y="4738067"/>
            <a:ext cx="1789196" cy="1015663"/>
          </a:xfrm>
          <a:prstGeom prst="rect">
            <a:avLst/>
          </a:prstGeom>
          <a:noFill/>
        </p:spPr>
        <p:txBody>
          <a:bodyPr wrap="square" rtlCol="0">
            <a:spAutoFit/>
          </a:bodyPr>
          <a:lstStyle/>
          <a:p>
            <a:pPr algn="ctr"/>
            <a:r>
              <a:rPr lang="en-US" sz="1000" b="0" i="0" dirty="0">
                <a:solidFill>
                  <a:srgbClr val="000000"/>
                </a:solidFill>
                <a:effectLst/>
                <a:latin typeface="Open Sans" panose="020B0606030504020204" pitchFamily="34" charset="0"/>
              </a:rPr>
              <a:t>Lorem ipsum dolor sit </a:t>
            </a:r>
            <a:r>
              <a:rPr lang="en-US" sz="1000" b="0" i="0" dirty="0" err="1">
                <a:solidFill>
                  <a:srgbClr val="000000"/>
                </a:solidFill>
                <a:effectLst/>
                <a:latin typeface="Open Sans" panose="020B0606030504020204" pitchFamily="34" charset="0"/>
              </a:rPr>
              <a:t>amet</a:t>
            </a:r>
            <a:r>
              <a:rPr lang="en-US" sz="1000" b="0" i="0" dirty="0">
                <a:solidFill>
                  <a:srgbClr val="000000"/>
                </a:solidFill>
                <a:effectLst/>
                <a:latin typeface="Open Sans" panose="020B0606030504020204" pitchFamily="34" charset="0"/>
              </a:rPr>
              <a:t>, </a:t>
            </a:r>
            <a:r>
              <a:rPr lang="en-US" sz="1000" b="0" i="0" dirty="0" err="1">
                <a:solidFill>
                  <a:srgbClr val="000000"/>
                </a:solidFill>
                <a:effectLst/>
                <a:latin typeface="Open Sans" panose="020B0606030504020204" pitchFamily="34" charset="0"/>
              </a:rPr>
              <a:t>consectetur</a:t>
            </a:r>
            <a:r>
              <a:rPr lang="en-US" sz="1000" b="0" i="0" dirty="0">
                <a:solidFill>
                  <a:srgbClr val="000000"/>
                </a:solidFill>
                <a:effectLst/>
                <a:latin typeface="Open Sans" panose="020B0606030504020204" pitchFamily="34" charset="0"/>
              </a:rPr>
              <a:t> </a:t>
            </a:r>
            <a:r>
              <a:rPr lang="en-US" sz="1000" b="0" i="0" dirty="0" err="1">
                <a:solidFill>
                  <a:srgbClr val="000000"/>
                </a:solidFill>
                <a:effectLst/>
                <a:latin typeface="Open Sans" panose="020B0606030504020204" pitchFamily="34" charset="0"/>
              </a:rPr>
              <a:t>adipiscing</a:t>
            </a:r>
            <a:r>
              <a:rPr lang="en-US" sz="1000" b="0" i="0" dirty="0">
                <a:solidFill>
                  <a:srgbClr val="000000"/>
                </a:solidFill>
                <a:effectLst/>
                <a:latin typeface="Open Sans" panose="020B0606030504020204" pitchFamily="34" charset="0"/>
              </a:rPr>
              <a:t> </a:t>
            </a:r>
            <a:r>
              <a:rPr lang="en-US" sz="1000" b="0" i="0" dirty="0" err="1">
                <a:solidFill>
                  <a:srgbClr val="000000"/>
                </a:solidFill>
                <a:effectLst/>
                <a:latin typeface="Open Sans" panose="020B0606030504020204" pitchFamily="34" charset="0"/>
              </a:rPr>
              <a:t>elit</a:t>
            </a:r>
            <a:r>
              <a:rPr lang="en-US" sz="1000" b="0" i="0" dirty="0">
                <a:solidFill>
                  <a:srgbClr val="000000"/>
                </a:solidFill>
                <a:effectLst/>
                <a:latin typeface="Open Sans" panose="020B0606030504020204" pitchFamily="34" charset="0"/>
              </a:rPr>
              <a:t>, sed do </a:t>
            </a:r>
            <a:r>
              <a:rPr lang="en-US" sz="1000" b="0" i="0" dirty="0" err="1">
                <a:solidFill>
                  <a:srgbClr val="000000"/>
                </a:solidFill>
                <a:effectLst/>
                <a:latin typeface="Open Sans" panose="020B0606030504020204" pitchFamily="34" charset="0"/>
              </a:rPr>
              <a:t>eiusmod</a:t>
            </a:r>
            <a:r>
              <a:rPr lang="en-US" sz="1000" b="0" i="0" dirty="0">
                <a:solidFill>
                  <a:srgbClr val="000000"/>
                </a:solidFill>
                <a:effectLst/>
                <a:latin typeface="Open Sans" panose="020B0606030504020204" pitchFamily="34" charset="0"/>
              </a:rPr>
              <a:t> </a:t>
            </a:r>
            <a:r>
              <a:rPr lang="en-US" sz="1000" b="0" i="0" dirty="0" err="1">
                <a:solidFill>
                  <a:srgbClr val="000000"/>
                </a:solidFill>
                <a:effectLst/>
                <a:latin typeface="Open Sans" panose="020B0606030504020204" pitchFamily="34" charset="0"/>
              </a:rPr>
              <a:t>tempor</a:t>
            </a:r>
            <a:r>
              <a:rPr lang="en-US" sz="1000" b="0" i="0" dirty="0">
                <a:solidFill>
                  <a:srgbClr val="000000"/>
                </a:solidFill>
                <a:effectLst/>
                <a:latin typeface="Open Sans" panose="020B0606030504020204" pitchFamily="34" charset="0"/>
              </a:rPr>
              <a:t> </a:t>
            </a:r>
            <a:r>
              <a:rPr lang="en-US" sz="1000" b="0" i="0" dirty="0" err="1">
                <a:solidFill>
                  <a:srgbClr val="000000"/>
                </a:solidFill>
                <a:effectLst/>
                <a:latin typeface="Open Sans" panose="020B0606030504020204" pitchFamily="34" charset="0"/>
              </a:rPr>
              <a:t>incididunt</a:t>
            </a:r>
            <a:r>
              <a:rPr lang="en-US" sz="1000" b="0" i="0" dirty="0">
                <a:solidFill>
                  <a:srgbClr val="000000"/>
                </a:solidFill>
                <a:effectLst/>
                <a:latin typeface="Open Sans" panose="020B0606030504020204" pitchFamily="34" charset="0"/>
              </a:rPr>
              <a:t> </a:t>
            </a:r>
            <a:r>
              <a:rPr lang="en-US" sz="1000" b="0" i="0" dirty="0" err="1">
                <a:solidFill>
                  <a:srgbClr val="000000"/>
                </a:solidFill>
                <a:effectLst/>
                <a:latin typeface="Open Sans" panose="020B0606030504020204" pitchFamily="34" charset="0"/>
              </a:rPr>
              <a:t>ut</a:t>
            </a:r>
            <a:r>
              <a:rPr lang="en-US" sz="1000" b="0" i="0" dirty="0">
                <a:solidFill>
                  <a:srgbClr val="000000"/>
                </a:solidFill>
                <a:effectLst/>
                <a:latin typeface="Open Sans" panose="020B0606030504020204" pitchFamily="34" charset="0"/>
              </a:rPr>
              <a:t> labore et dolore magna </a:t>
            </a:r>
            <a:r>
              <a:rPr lang="en-US" sz="1000" b="0" i="0" dirty="0" err="1">
                <a:solidFill>
                  <a:srgbClr val="000000"/>
                </a:solidFill>
                <a:effectLst/>
                <a:latin typeface="Open Sans" panose="020B0606030504020204" pitchFamily="34" charset="0"/>
              </a:rPr>
              <a:t>aliqua</a:t>
            </a:r>
            <a:endParaRPr lang="en-US" sz="1000" dirty="0"/>
          </a:p>
        </p:txBody>
      </p:sp>
      <p:sp>
        <p:nvSpPr>
          <p:cNvPr id="57" name="TextBox 56">
            <a:extLst>
              <a:ext uri="{FF2B5EF4-FFF2-40B4-BE49-F238E27FC236}">
                <a16:creationId xmlns:a16="http://schemas.microsoft.com/office/drawing/2014/main" id="{716C9C99-E1B5-49D2-42BB-E2D1CD7EDF59}"/>
              </a:ext>
            </a:extLst>
          </p:cNvPr>
          <p:cNvSpPr txBox="1"/>
          <p:nvPr/>
        </p:nvSpPr>
        <p:spPr>
          <a:xfrm>
            <a:off x="6250678" y="4738067"/>
            <a:ext cx="1789196" cy="1015663"/>
          </a:xfrm>
          <a:prstGeom prst="rect">
            <a:avLst/>
          </a:prstGeom>
          <a:noFill/>
        </p:spPr>
        <p:txBody>
          <a:bodyPr wrap="square" rtlCol="0">
            <a:spAutoFit/>
          </a:bodyPr>
          <a:lstStyle/>
          <a:p>
            <a:pPr algn="ctr"/>
            <a:r>
              <a:rPr lang="en-US" sz="1000" b="0" i="0" dirty="0">
                <a:solidFill>
                  <a:srgbClr val="000000"/>
                </a:solidFill>
                <a:effectLst/>
                <a:latin typeface="Open Sans" panose="020B0606030504020204" pitchFamily="34" charset="0"/>
              </a:rPr>
              <a:t>Lorem ipsum dolor sit </a:t>
            </a:r>
            <a:r>
              <a:rPr lang="en-US" sz="1000" b="0" i="0" dirty="0" err="1">
                <a:solidFill>
                  <a:srgbClr val="000000"/>
                </a:solidFill>
                <a:effectLst/>
                <a:latin typeface="Open Sans" panose="020B0606030504020204" pitchFamily="34" charset="0"/>
              </a:rPr>
              <a:t>amet</a:t>
            </a:r>
            <a:r>
              <a:rPr lang="en-US" sz="1000" b="0" i="0" dirty="0">
                <a:solidFill>
                  <a:srgbClr val="000000"/>
                </a:solidFill>
                <a:effectLst/>
                <a:latin typeface="Open Sans" panose="020B0606030504020204" pitchFamily="34" charset="0"/>
              </a:rPr>
              <a:t>, </a:t>
            </a:r>
            <a:r>
              <a:rPr lang="en-US" sz="1000" b="0" i="0" dirty="0" err="1">
                <a:solidFill>
                  <a:srgbClr val="000000"/>
                </a:solidFill>
                <a:effectLst/>
                <a:latin typeface="Open Sans" panose="020B0606030504020204" pitchFamily="34" charset="0"/>
              </a:rPr>
              <a:t>consectetur</a:t>
            </a:r>
            <a:r>
              <a:rPr lang="en-US" sz="1000" b="0" i="0" dirty="0">
                <a:solidFill>
                  <a:srgbClr val="000000"/>
                </a:solidFill>
                <a:effectLst/>
                <a:latin typeface="Open Sans" panose="020B0606030504020204" pitchFamily="34" charset="0"/>
              </a:rPr>
              <a:t> </a:t>
            </a:r>
            <a:r>
              <a:rPr lang="en-US" sz="1000" b="0" i="0" dirty="0" err="1">
                <a:solidFill>
                  <a:srgbClr val="000000"/>
                </a:solidFill>
                <a:effectLst/>
                <a:latin typeface="Open Sans" panose="020B0606030504020204" pitchFamily="34" charset="0"/>
              </a:rPr>
              <a:t>adipiscing</a:t>
            </a:r>
            <a:r>
              <a:rPr lang="en-US" sz="1000" b="0" i="0" dirty="0">
                <a:solidFill>
                  <a:srgbClr val="000000"/>
                </a:solidFill>
                <a:effectLst/>
                <a:latin typeface="Open Sans" panose="020B0606030504020204" pitchFamily="34" charset="0"/>
              </a:rPr>
              <a:t> </a:t>
            </a:r>
            <a:r>
              <a:rPr lang="en-US" sz="1000" b="0" i="0" dirty="0" err="1">
                <a:solidFill>
                  <a:srgbClr val="000000"/>
                </a:solidFill>
                <a:effectLst/>
                <a:latin typeface="Open Sans" panose="020B0606030504020204" pitchFamily="34" charset="0"/>
              </a:rPr>
              <a:t>elit</a:t>
            </a:r>
            <a:r>
              <a:rPr lang="en-US" sz="1000" b="0" i="0" dirty="0">
                <a:solidFill>
                  <a:srgbClr val="000000"/>
                </a:solidFill>
                <a:effectLst/>
                <a:latin typeface="Open Sans" panose="020B0606030504020204" pitchFamily="34" charset="0"/>
              </a:rPr>
              <a:t>, sed do </a:t>
            </a:r>
            <a:r>
              <a:rPr lang="en-US" sz="1000" b="0" i="0" dirty="0" err="1">
                <a:solidFill>
                  <a:srgbClr val="000000"/>
                </a:solidFill>
                <a:effectLst/>
                <a:latin typeface="Open Sans" panose="020B0606030504020204" pitchFamily="34" charset="0"/>
              </a:rPr>
              <a:t>eiusmod</a:t>
            </a:r>
            <a:r>
              <a:rPr lang="en-US" sz="1000" b="0" i="0" dirty="0">
                <a:solidFill>
                  <a:srgbClr val="000000"/>
                </a:solidFill>
                <a:effectLst/>
                <a:latin typeface="Open Sans" panose="020B0606030504020204" pitchFamily="34" charset="0"/>
              </a:rPr>
              <a:t> </a:t>
            </a:r>
            <a:r>
              <a:rPr lang="en-US" sz="1000" b="0" i="0" dirty="0" err="1">
                <a:solidFill>
                  <a:srgbClr val="000000"/>
                </a:solidFill>
                <a:effectLst/>
                <a:latin typeface="Open Sans" panose="020B0606030504020204" pitchFamily="34" charset="0"/>
              </a:rPr>
              <a:t>tempor</a:t>
            </a:r>
            <a:r>
              <a:rPr lang="en-US" sz="1000" b="0" i="0" dirty="0">
                <a:solidFill>
                  <a:srgbClr val="000000"/>
                </a:solidFill>
                <a:effectLst/>
                <a:latin typeface="Open Sans" panose="020B0606030504020204" pitchFamily="34" charset="0"/>
              </a:rPr>
              <a:t> </a:t>
            </a:r>
            <a:r>
              <a:rPr lang="en-US" sz="1000" b="0" i="0" dirty="0" err="1">
                <a:solidFill>
                  <a:srgbClr val="000000"/>
                </a:solidFill>
                <a:effectLst/>
                <a:latin typeface="Open Sans" panose="020B0606030504020204" pitchFamily="34" charset="0"/>
              </a:rPr>
              <a:t>incididunt</a:t>
            </a:r>
            <a:r>
              <a:rPr lang="en-US" sz="1000" b="0" i="0" dirty="0">
                <a:solidFill>
                  <a:srgbClr val="000000"/>
                </a:solidFill>
                <a:effectLst/>
                <a:latin typeface="Open Sans" panose="020B0606030504020204" pitchFamily="34" charset="0"/>
              </a:rPr>
              <a:t> </a:t>
            </a:r>
            <a:r>
              <a:rPr lang="en-US" sz="1000" b="0" i="0" dirty="0" err="1">
                <a:solidFill>
                  <a:srgbClr val="000000"/>
                </a:solidFill>
                <a:effectLst/>
                <a:latin typeface="Open Sans" panose="020B0606030504020204" pitchFamily="34" charset="0"/>
              </a:rPr>
              <a:t>ut</a:t>
            </a:r>
            <a:r>
              <a:rPr lang="en-US" sz="1000" b="0" i="0" dirty="0">
                <a:solidFill>
                  <a:srgbClr val="000000"/>
                </a:solidFill>
                <a:effectLst/>
                <a:latin typeface="Open Sans" panose="020B0606030504020204" pitchFamily="34" charset="0"/>
              </a:rPr>
              <a:t> labore et dolore magna </a:t>
            </a:r>
            <a:r>
              <a:rPr lang="en-US" sz="1000" b="0" i="0" dirty="0" err="1">
                <a:solidFill>
                  <a:srgbClr val="000000"/>
                </a:solidFill>
                <a:effectLst/>
                <a:latin typeface="Open Sans" panose="020B0606030504020204" pitchFamily="34" charset="0"/>
              </a:rPr>
              <a:t>aliqua</a:t>
            </a:r>
            <a:endParaRPr lang="en-US" sz="1000" dirty="0"/>
          </a:p>
        </p:txBody>
      </p:sp>
    </p:spTree>
    <p:extLst>
      <p:ext uri="{BB962C8B-B14F-4D97-AF65-F5344CB8AC3E}">
        <p14:creationId xmlns:p14="http://schemas.microsoft.com/office/powerpoint/2010/main" val="3014657272"/>
      </p:ext>
    </p:extLst>
  </p:cSld>
  <p:clrMapOvr>
    <a:masterClrMapping/>
  </p:clrMapOvr>
  <p:transition spd="slow">
    <p:push dir="u"/>
  </p:transition>
</p:sld>
</file>

<file path=ppt/theme/theme1.xml><?xml version="1.0" encoding="utf-8"?>
<a:theme xmlns:a="http://schemas.openxmlformats.org/drawingml/2006/main" name="Office Theme">
  <a:themeElements>
    <a:clrScheme name="Custom 98">
      <a:dk1>
        <a:sysClr val="windowText" lastClr="000000"/>
      </a:dk1>
      <a:lt1>
        <a:sysClr val="window" lastClr="FFFFFF"/>
      </a:lt1>
      <a:dk2>
        <a:srgbClr val="153153"/>
      </a:dk2>
      <a:lt2>
        <a:srgbClr val="EEECE1"/>
      </a:lt2>
      <a:accent1>
        <a:srgbClr val="E74F3A"/>
      </a:accent1>
      <a:accent2>
        <a:srgbClr val="5D5D5F"/>
      </a:accent2>
      <a:accent3>
        <a:srgbClr val="8A8B8D"/>
      </a:accent3>
      <a:accent4>
        <a:srgbClr val="DBDBD1"/>
      </a:accent4>
      <a:accent5>
        <a:srgbClr val="FFFFFF"/>
      </a:accent5>
      <a:accent6>
        <a:srgbClr val="A5A5A5"/>
      </a:accent6>
      <a:hlink>
        <a:srgbClr val="0000FF"/>
      </a:hlink>
      <a:folHlink>
        <a:srgbClr val="800080"/>
      </a:folHlink>
    </a:clrScheme>
    <a:fontScheme name="Custom 2">
      <a:majorFont>
        <a:latin typeface="Calibr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6395</TotalTime>
  <Words>999</Words>
  <Application>Microsoft Office PowerPoint</Application>
  <PresentationFormat>On-screen Show (4:3)</PresentationFormat>
  <Paragraphs>151</Paragraphs>
  <Slides>12</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Calibri</vt:lpstr>
      <vt:lpstr>Open Sans</vt:lpstr>
      <vt:lpstr>Segoe UI</vt:lpstr>
      <vt:lpstr>Segoe UI Black</vt:lpstr>
      <vt:lpstr>Wingdings</vt:lpstr>
      <vt:lpstr>Office Theme</vt:lpstr>
      <vt:lpstr>Basic PITCH DECK template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Sequoia Capital PowerPoint Pitch Deck</dc:title>
  <dc:creator>Julian</dc:creator>
  <cp:lastModifiedBy>Tim Shea</cp:lastModifiedBy>
  <cp:revision>119</cp:revision>
  <dcterms:created xsi:type="dcterms:W3CDTF">2013-09-12T13:05:01Z</dcterms:created>
  <dcterms:modified xsi:type="dcterms:W3CDTF">2022-09-21T21:14:05Z</dcterms:modified>
</cp:coreProperties>
</file>